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4" r:id="rId6"/>
    <p:sldId id="263" r:id="rId7"/>
    <p:sldId id="267" r:id="rId8"/>
    <p:sldId id="266" r:id="rId9"/>
    <p:sldId id="268" r:id="rId10"/>
    <p:sldId id="261" r:id="rId11"/>
    <p:sldId id="262" r:id="rId12"/>
  </p:sldIdLst>
  <p:sldSz cx="18288000" cy="10287000"/>
  <p:notesSz cx="6858000" cy="9144000"/>
  <p:embeddedFontLst>
    <p:embeddedFont>
      <p:font typeface="Arialle" panose="020B0604020202020204" charset="0"/>
      <p:regular r:id="rId14"/>
    </p:embeddedFont>
    <p:embeddedFont>
      <p:font typeface="Calibri" panose="020F0502020204030204" pitchFamily="34" charset="0"/>
      <p:regular r:id="rId15"/>
      <p:bold r:id="rId16"/>
      <p:italic r:id="rId17"/>
      <p:boldItalic r:id="rId18"/>
    </p:embeddedFont>
    <p:embeddedFont>
      <p:font typeface="Clear Sans Regular" panose="020B0604020202020204" charset="0"/>
      <p:regular r:id="rId19"/>
    </p:embeddedFont>
    <p:embeddedFont>
      <p:font typeface="Clear Sans Regular Bold" panose="020B0604020202020204" charset="0"/>
      <p:regular r:id="rId20"/>
    </p:embeddedFont>
    <p:embeddedFont>
      <p:font typeface="Hammersmith One" panose="02010703030501060504" pitchFamily="2" charset="0"/>
      <p:regular r:id="rId21"/>
    </p:embeddedFont>
    <p:embeddedFont>
      <p:font typeface="Josefin Sans" pitchFamily="2" charset="0"/>
      <p:regular r:id="rId22"/>
      <p:bold r:id="rId23"/>
    </p:embeddedFont>
    <p:embeddedFont>
      <p:font typeface="Josefin Sans Bold" pitchFamily="2" charset="0"/>
      <p:regular r:id="rId24"/>
      <p:bold r:id="rId25"/>
      <p:italic r:id="rId26"/>
      <p:boldItalic r:id="rId27"/>
    </p:embeddedFont>
    <p:embeddedFont>
      <p:font typeface="Source Sans Pro" panose="020B0503030403020204" pitchFamily="3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8A50361A-B9AE-48B4-818B-BC4FDF083659}">
          <p14:sldIdLst>
            <p14:sldId id="256"/>
            <p14:sldId id="257"/>
            <p14:sldId id="258"/>
            <p14:sldId id="259"/>
            <p14:sldId id="264"/>
            <p14:sldId id="263"/>
            <p14:sldId id="267"/>
            <p14:sldId id="266"/>
            <p14:sldId id="268"/>
            <p14:sldId id="261"/>
            <p14:sldId id="26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6" autoAdjust="0"/>
    <p:restoredTop sz="82876" autoAdjust="0"/>
  </p:normalViewPr>
  <p:slideViewPr>
    <p:cSldViewPr>
      <p:cViewPr varScale="1">
        <p:scale>
          <a:sx n="46" d="100"/>
          <a:sy n="46" d="100"/>
        </p:scale>
        <p:origin x="1219"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png>
</file>

<file path=ppt/media/image21.png>
</file>

<file path=ppt/media/image22.jpeg>
</file>

<file path=ppt/media/image23.png>
</file>

<file path=ppt/media/image24.svg>
</file>

<file path=ppt/media/image25.png>
</file>

<file path=ppt/media/image26.svg>
</file>

<file path=ppt/media/image3.png>
</file>

<file path=ppt/media/image4.sv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90C213-7E67-443E-BD85-1D75486AA31E}" type="datetimeFigureOut">
              <a:rPr lang="fr-FR" smtClean="0"/>
              <a:t>26/07/2022</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B10EDF-6505-4CC6-B756-1175FEE5B38F}" type="slidenum">
              <a:rPr lang="fr-FR" smtClean="0"/>
              <a:t>‹N°›</a:t>
            </a:fld>
            <a:endParaRPr lang="fr-FR"/>
          </a:p>
        </p:txBody>
      </p:sp>
    </p:spTree>
    <p:extLst>
      <p:ext uri="{BB962C8B-B14F-4D97-AF65-F5344CB8AC3E}">
        <p14:creationId xmlns:p14="http://schemas.microsoft.com/office/powerpoint/2010/main" val="797026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Présentation BOLT</a:t>
            </a:r>
          </a:p>
        </p:txBody>
      </p:sp>
      <p:sp>
        <p:nvSpPr>
          <p:cNvPr id="4" name="Espace réservé du numéro de diapositive 3"/>
          <p:cNvSpPr>
            <a:spLocks noGrp="1"/>
          </p:cNvSpPr>
          <p:nvPr>
            <p:ph type="sldNum" sz="quarter" idx="5"/>
          </p:nvPr>
        </p:nvSpPr>
        <p:spPr/>
        <p:txBody>
          <a:bodyPr/>
          <a:lstStyle/>
          <a:p>
            <a:fld id="{4AB10EDF-6505-4CC6-B756-1175FEE5B38F}" type="slidenum">
              <a:rPr lang="fr-FR" smtClean="0"/>
              <a:t>3</a:t>
            </a:fld>
            <a:endParaRPr lang="fr-FR"/>
          </a:p>
        </p:txBody>
      </p:sp>
    </p:spTree>
    <p:extLst>
      <p:ext uri="{BB962C8B-B14F-4D97-AF65-F5344CB8AC3E}">
        <p14:creationId xmlns:p14="http://schemas.microsoft.com/office/powerpoint/2010/main" val="2226555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Présentation du data set</a:t>
            </a:r>
          </a:p>
        </p:txBody>
      </p:sp>
      <p:sp>
        <p:nvSpPr>
          <p:cNvPr id="4" name="Espace réservé du numéro de diapositive 3"/>
          <p:cNvSpPr>
            <a:spLocks noGrp="1"/>
          </p:cNvSpPr>
          <p:nvPr>
            <p:ph type="sldNum" sz="quarter" idx="5"/>
          </p:nvPr>
        </p:nvSpPr>
        <p:spPr/>
        <p:txBody>
          <a:bodyPr/>
          <a:lstStyle/>
          <a:p>
            <a:fld id="{4AB10EDF-6505-4CC6-B756-1175FEE5B38F}" type="slidenum">
              <a:rPr lang="fr-FR" smtClean="0"/>
              <a:t>4</a:t>
            </a:fld>
            <a:endParaRPr lang="fr-FR"/>
          </a:p>
        </p:txBody>
      </p:sp>
    </p:spTree>
    <p:extLst>
      <p:ext uri="{BB962C8B-B14F-4D97-AF65-F5344CB8AC3E}">
        <p14:creationId xmlns:p14="http://schemas.microsoft.com/office/powerpoint/2010/main" val="1029373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Présentation du data set</a:t>
            </a:r>
          </a:p>
        </p:txBody>
      </p:sp>
      <p:sp>
        <p:nvSpPr>
          <p:cNvPr id="4" name="Espace réservé du numéro de diapositive 3"/>
          <p:cNvSpPr>
            <a:spLocks noGrp="1"/>
          </p:cNvSpPr>
          <p:nvPr>
            <p:ph type="sldNum" sz="quarter" idx="5"/>
          </p:nvPr>
        </p:nvSpPr>
        <p:spPr/>
        <p:txBody>
          <a:bodyPr/>
          <a:lstStyle/>
          <a:p>
            <a:fld id="{4AB10EDF-6505-4CC6-B756-1175FEE5B38F}" type="slidenum">
              <a:rPr lang="fr-FR" smtClean="0"/>
              <a:t>5</a:t>
            </a:fld>
            <a:endParaRPr lang="fr-FR"/>
          </a:p>
        </p:txBody>
      </p:sp>
    </p:spTree>
    <p:extLst>
      <p:ext uri="{BB962C8B-B14F-4D97-AF65-F5344CB8AC3E}">
        <p14:creationId xmlns:p14="http://schemas.microsoft.com/office/powerpoint/2010/main" val="4132976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Récap Evolution du marché</a:t>
            </a:r>
          </a:p>
        </p:txBody>
      </p:sp>
      <p:sp>
        <p:nvSpPr>
          <p:cNvPr id="4" name="Espace réservé du numéro de diapositive 3"/>
          <p:cNvSpPr>
            <a:spLocks noGrp="1"/>
          </p:cNvSpPr>
          <p:nvPr>
            <p:ph type="sldNum" sz="quarter" idx="5"/>
          </p:nvPr>
        </p:nvSpPr>
        <p:spPr/>
        <p:txBody>
          <a:bodyPr/>
          <a:lstStyle/>
          <a:p>
            <a:fld id="{4AB10EDF-6505-4CC6-B756-1175FEE5B38F}" type="slidenum">
              <a:rPr lang="fr-FR" smtClean="0"/>
              <a:t>6</a:t>
            </a:fld>
            <a:endParaRPr lang="fr-FR"/>
          </a:p>
        </p:txBody>
      </p:sp>
    </p:spTree>
    <p:extLst>
      <p:ext uri="{BB962C8B-B14F-4D97-AF65-F5344CB8AC3E}">
        <p14:creationId xmlns:p14="http://schemas.microsoft.com/office/powerpoint/2010/main" val="30337260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Présentation du data set</a:t>
            </a:r>
          </a:p>
        </p:txBody>
      </p:sp>
      <p:sp>
        <p:nvSpPr>
          <p:cNvPr id="4" name="Espace réservé du numéro de diapositive 3"/>
          <p:cNvSpPr>
            <a:spLocks noGrp="1"/>
          </p:cNvSpPr>
          <p:nvPr>
            <p:ph type="sldNum" sz="quarter" idx="5"/>
          </p:nvPr>
        </p:nvSpPr>
        <p:spPr/>
        <p:txBody>
          <a:bodyPr/>
          <a:lstStyle/>
          <a:p>
            <a:fld id="{4AB10EDF-6505-4CC6-B756-1175FEE5B38F}" type="slidenum">
              <a:rPr lang="fr-FR" smtClean="0"/>
              <a:t>7</a:t>
            </a:fld>
            <a:endParaRPr lang="fr-FR"/>
          </a:p>
        </p:txBody>
      </p:sp>
    </p:spTree>
    <p:extLst>
      <p:ext uri="{BB962C8B-B14F-4D97-AF65-F5344CB8AC3E}">
        <p14:creationId xmlns:p14="http://schemas.microsoft.com/office/powerpoint/2010/main" val="2762503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Présentation du data set</a:t>
            </a:r>
          </a:p>
        </p:txBody>
      </p:sp>
      <p:sp>
        <p:nvSpPr>
          <p:cNvPr id="4" name="Espace réservé du numéro de diapositive 3"/>
          <p:cNvSpPr>
            <a:spLocks noGrp="1"/>
          </p:cNvSpPr>
          <p:nvPr>
            <p:ph type="sldNum" sz="quarter" idx="5"/>
          </p:nvPr>
        </p:nvSpPr>
        <p:spPr/>
        <p:txBody>
          <a:bodyPr/>
          <a:lstStyle/>
          <a:p>
            <a:fld id="{4AB10EDF-6505-4CC6-B756-1175FEE5B38F}" type="slidenum">
              <a:rPr lang="fr-FR" smtClean="0"/>
              <a:t>8</a:t>
            </a:fld>
            <a:endParaRPr lang="fr-FR"/>
          </a:p>
        </p:txBody>
      </p:sp>
    </p:spTree>
    <p:extLst>
      <p:ext uri="{BB962C8B-B14F-4D97-AF65-F5344CB8AC3E}">
        <p14:creationId xmlns:p14="http://schemas.microsoft.com/office/powerpoint/2010/main" val="28282230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7.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sv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6.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6.sv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6.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72E4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6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251715" y="-5311"/>
            <a:ext cx="2062637" cy="1835747"/>
          </a:xfrm>
          <a:prstGeom prst="rect">
            <a:avLst/>
          </a:prstGeom>
        </p:spPr>
      </p:pic>
      <p:pic>
        <p:nvPicPr>
          <p:cNvPr id="3" name="Picture 3"/>
          <p:cNvPicPr>
            <a:picLocks noChangeAspect="1"/>
          </p:cNvPicPr>
          <p:nvPr/>
        </p:nvPicPr>
        <p:blipFill>
          <a:blip r:embed="rId4">
            <a:alphaModFix amt="10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flipV="1">
            <a:off x="0" y="0"/>
            <a:ext cx="873100" cy="2024580"/>
          </a:xfrm>
          <a:prstGeom prst="rect">
            <a:avLst/>
          </a:prstGeom>
        </p:spPr>
      </p:pic>
      <p:pic>
        <p:nvPicPr>
          <p:cNvPr id="4" name="Picture 4"/>
          <p:cNvPicPr>
            <a:picLocks noChangeAspect="1"/>
          </p:cNvPicPr>
          <p:nvPr/>
        </p:nvPicPr>
        <p:blipFill>
          <a:blip r:embed="rId6"/>
          <a:srcRect/>
          <a:stretch>
            <a:fillRect/>
          </a:stretch>
        </p:blipFill>
        <p:spPr>
          <a:xfrm>
            <a:off x="7885624" y="1752475"/>
            <a:ext cx="1917849" cy="1125612"/>
          </a:xfrm>
          <a:prstGeom prst="rect">
            <a:avLst/>
          </a:prstGeom>
        </p:spPr>
      </p:pic>
      <p:sp>
        <p:nvSpPr>
          <p:cNvPr id="5" name="TextBox 5"/>
          <p:cNvSpPr txBox="1"/>
          <p:nvPr/>
        </p:nvSpPr>
        <p:spPr>
          <a:xfrm>
            <a:off x="2513896" y="3803512"/>
            <a:ext cx="12395288" cy="2082901"/>
          </a:xfrm>
          <a:prstGeom prst="rect">
            <a:avLst/>
          </a:prstGeom>
        </p:spPr>
        <p:txBody>
          <a:bodyPr lIns="0" tIns="0" rIns="0" bIns="0" rtlCol="0" anchor="t">
            <a:spAutoFit/>
          </a:bodyPr>
          <a:lstStyle/>
          <a:p>
            <a:pPr algn="ctr">
              <a:lnSpc>
                <a:spcPts val="8068"/>
              </a:lnSpc>
            </a:pPr>
            <a:r>
              <a:rPr lang="en-US" sz="7015">
                <a:solidFill>
                  <a:srgbClr val="FFFFFF"/>
                </a:solidFill>
                <a:latin typeface="Arialle"/>
              </a:rPr>
              <a:t> STRATÉGIE DE PÉNÉTRATION DE MARCHÉ</a:t>
            </a:r>
          </a:p>
        </p:txBody>
      </p:sp>
      <p:sp>
        <p:nvSpPr>
          <p:cNvPr id="6" name="TextBox 6"/>
          <p:cNvSpPr txBox="1"/>
          <p:nvPr/>
        </p:nvSpPr>
        <p:spPr>
          <a:xfrm>
            <a:off x="5448226" y="6762917"/>
            <a:ext cx="7004023" cy="467577"/>
          </a:xfrm>
          <a:prstGeom prst="rect">
            <a:avLst/>
          </a:prstGeom>
        </p:spPr>
        <p:txBody>
          <a:bodyPr lIns="0" tIns="0" rIns="0" bIns="0" rtlCol="0" anchor="t">
            <a:spAutoFit/>
          </a:bodyPr>
          <a:lstStyle/>
          <a:p>
            <a:pPr algn="ctr">
              <a:lnSpc>
                <a:spcPts val="3876"/>
              </a:lnSpc>
            </a:pPr>
            <a:r>
              <a:rPr lang="en-US" sz="2673" spc="1090">
                <a:solidFill>
                  <a:srgbClr val="31D287"/>
                </a:solidFill>
                <a:latin typeface="Josefin Sans Bold"/>
              </a:rPr>
              <a:t>28 JUILLET, 2022</a:t>
            </a:r>
          </a:p>
        </p:txBody>
      </p:sp>
      <p:sp>
        <p:nvSpPr>
          <p:cNvPr id="7" name="TextBox 7"/>
          <p:cNvSpPr txBox="1"/>
          <p:nvPr/>
        </p:nvSpPr>
        <p:spPr>
          <a:xfrm>
            <a:off x="10073188" y="9849949"/>
            <a:ext cx="10421292" cy="267551"/>
          </a:xfrm>
          <a:prstGeom prst="rect">
            <a:avLst/>
          </a:prstGeom>
        </p:spPr>
        <p:txBody>
          <a:bodyPr lIns="0" tIns="0" rIns="0" bIns="0" rtlCol="0" anchor="t">
            <a:spAutoFit/>
          </a:bodyPr>
          <a:lstStyle/>
          <a:p>
            <a:pPr algn="ctr">
              <a:lnSpc>
                <a:spcPts val="2136"/>
              </a:lnSpc>
            </a:pPr>
            <a:r>
              <a:rPr lang="en-US" sz="1473" spc="601" dirty="0">
                <a:solidFill>
                  <a:srgbClr val="31D287"/>
                </a:solidFill>
                <a:latin typeface="Josefin Sans"/>
              </a:rPr>
              <a:t>DALLA,PHILIPPE,VANESSA ET SONIA</a:t>
            </a:r>
          </a:p>
        </p:txBody>
      </p:sp>
      <p:sp>
        <p:nvSpPr>
          <p:cNvPr id="8" name="TextBox 8"/>
          <p:cNvSpPr txBox="1"/>
          <p:nvPr/>
        </p:nvSpPr>
        <p:spPr>
          <a:xfrm>
            <a:off x="8437793" y="9652249"/>
            <a:ext cx="10421292" cy="226276"/>
          </a:xfrm>
          <a:prstGeom prst="rect">
            <a:avLst/>
          </a:prstGeom>
        </p:spPr>
        <p:txBody>
          <a:bodyPr lIns="0" tIns="0" rIns="0" bIns="0" rtlCol="0" anchor="t">
            <a:spAutoFit/>
          </a:bodyPr>
          <a:lstStyle/>
          <a:p>
            <a:pPr algn="ctr">
              <a:lnSpc>
                <a:spcPts val="1846"/>
              </a:lnSpc>
            </a:pPr>
            <a:r>
              <a:rPr lang="en-US" sz="1273" spc="519" dirty="0">
                <a:solidFill>
                  <a:srgbClr val="31D287"/>
                </a:solidFill>
                <a:latin typeface="Josefin Sans"/>
              </a:rPr>
              <a:t>PRÉSENTÉ PAR: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2453072" y="0"/>
            <a:ext cx="10287041" cy="10287000"/>
            <a:chOff x="0" y="0"/>
            <a:chExt cx="6350025" cy="6350000"/>
          </a:xfrm>
        </p:grpSpPr>
        <p:sp>
          <p:nvSpPr>
            <p:cNvPr id="3" name="Freeform 3"/>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2"/>
              <a:stretch>
                <a:fillRect l="-11059" r="-38752"/>
              </a:stretch>
            </a:blipFill>
          </p:spPr>
        </p:sp>
      </p:grpSp>
      <p:sp>
        <p:nvSpPr>
          <p:cNvPr id="4" name="TextBox 4"/>
          <p:cNvSpPr txBox="1"/>
          <p:nvPr/>
        </p:nvSpPr>
        <p:spPr>
          <a:xfrm>
            <a:off x="8219762" y="816613"/>
            <a:ext cx="7629045" cy="1633218"/>
          </a:xfrm>
          <a:prstGeom prst="rect">
            <a:avLst/>
          </a:prstGeom>
        </p:spPr>
        <p:txBody>
          <a:bodyPr lIns="0" tIns="0" rIns="0" bIns="0" rtlCol="0" anchor="t">
            <a:spAutoFit/>
          </a:bodyPr>
          <a:lstStyle/>
          <a:p>
            <a:pPr algn="ctr">
              <a:lnSpc>
                <a:spcPts val="6580"/>
              </a:lnSpc>
            </a:pPr>
            <a:r>
              <a:rPr lang="en-US" sz="4700">
                <a:solidFill>
                  <a:srgbClr val="31D287"/>
                </a:solidFill>
                <a:latin typeface="Josefin Sans Bold"/>
              </a:rPr>
              <a:t>PROCHAINES ÉTAPES ET RECOMMANDATIONS ?</a:t>
            </a:r>
          </a:p>
        </p:txBody>
      </p:sp>
      <p:grpSp>
        <p:nvGrpSpPr>
          <p:cNvPr id="5" name="Group 5"/>
          <p:cNvGrpSpPr>
            <a:grpSpLocks noChangeAspect="1"/>
          </p:cNvGrpSpPr>
          <p:nvPr/>
        </p:nvGrpSpPr>
        <p:grpSpPr>
          <a:xfrm>
            <a:off x="15496511" y="-2073803"/>
            <a:ext cx="4523634" cy="4523634"/>
            <a:chOff x="0" y="0"/>
            <a:chExt cx="1708150" cy="1708150"/>
          </a:xfrm>
        </p:grpSpPr>
        <p:sp>
          <p:nvSpPr>
            <p:cNvPr id="6" name="Freeform 6"/>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323A44"/>
            </a:solidFill>
          </p:spPr>
        </p:sp>
      </p:gr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1582756" y="5143500"/>
            <a:ext cx="754820" cy="777240"/>
          </a:xfrm>
          <a:prstGeom prst="rect">
            <a:avLst/>
          </a:prstGeom>
        </p:spPr>
      </p:pic>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1582756" y="6304093"/>
            <a:ext cx="754820" cy="777240"/>
          </a:xfrm>
          <a:prstGeom prst="rect">
            <a:avLst/>
          </a:prstGeom>
        </p:spPr>
      </p:pic>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1582756" y="7438310"/>
            <a:ext cx="754820" cy="777240"/>
          </a:xfrm>
          <a:prstGeom prst="rect">
            <a:avLst/>
          </a:prstGeom>
        </p:spPr>
      </p:pic>
      <p:grpSp>
        <p:nvGrpSpPr>
          <p:cNvPr id="10" name="Group 10"/>
          <p:cNvGrpSpPr>
            <a:grpSpLocks noChangeAspect="1"/>
          </p:cNvGrpSpPr>
          <p:nvPr/>
        </p:nvGrpSpPr>
        <p:grpSpPr>
          <a:xfrm rot="-435783">
            <a:off x="14607734" y="8694570"/>
            <a:ext cx="2190373" cy="2384395"/>
            <a:chOff x="0" y="0"/>
            <a:chExt cx="2279650" cy="2481580"/>
          </a:xfrm>
        </p:grpSpPr>
        <p:sp>
          <p:nvSpPr>
            <p:cNvPr id="11" name="Freeform 11"/>
            <p:cNvSpPr/>
            <p:nvPr/>
          </p:nvSpPr>
          <p:spPr>
            <a:xfrm>
              <a:off x="0" y="0"/>
              <a:ext cx="2279650" cy="2481580"/>
            </a:xfrm>
            <a:custGeom>
              <a:avLst/>
              <a:gdLst/>
              <a:ahLst/>
              <a:cxnLst/>
              <a:rect l="l" t="t" r="r" b="b"/>
              <a:pathLst>
                <a:path w="2279650" h="2481580">
                  <a:moveTo>
                    <a:pt x="2279650" y="2481580"/>
                  </a:moveTo>
                  <a:lnTo>
                    <a:pt x="0" y="1179830"/>
                  </a:lnTo>
                  <a:lnTo>
                    <a:pt x="1697990" y="0"/>
                  </a:lnTo>
                  <a:lnTo>
                    <a:pt x="2279650" y="2481580"/>
                  </a:lnTo>
                  <a:close/>
                  <a:moveTo>
                    <a:pt x="878840" y="1140460"/>
                  </a:moveTo>
                  <a:lnTo>
                    <a:pt x="1574800" y="1537970"/>
                  </a:lnTo>
                  <a:lnTo>
                    <a:pt x="1397000" y="779780"/>
                  </a:lnTo>
                  <a:lnTo>
                    <a:pt x="878840" y="1140460"/>
                  </a:lnTo>
                  <a:close/>
                </a:path>
              </a:pathLst>
            </a:custGeom>
            <a:solidFill>
              <a:srgbClr val="051D40"/>
            </a:solidFill>
          </p:spPr>
        </p:sp>
      </p:grpSp>
      <p:sp>
        <p:nvSpPr>
          <p:cNvPr id="12" name="TextBox 12"/>
          <p:cNvSpPr txBox="1"/>
          <p:nvPr/>
        </p:nvSpPr>
        <p:spPr>
          <a:xfrm>
            <a:off x="8972230" y="3410780"/>
            <a:ext cx="7486836" cy="976630"/>
          </a:xfrm>
          <a:prstGeom prst="rect">
            <a:avLst/>
          </a:prstGeom>
        </p:spPr>
        <p:txBody>
          <a:bodyPr lIns="0" tIns="0" rIns="0" bIns="0" rtlCol="0" anchor="t">
            <a:spAutoFit/>
          </a:bodyPr>
          <a:lstStyle/>
          <a:p>
            <a:pPr>
              <a:lnSpc>
                <a:spcPts val="3920"/>
              </a:lnSpc>
            </a:pPr>
            <a:r>
              <a:rPr lang="en-US" sz="2800">
                <a:solidFill>
                  <a:srgbClr val="323A44"/>
                </a:solidFill>
                <a:latin typeface="Source Sans Pro"/>
              </a:rPr>
              <a:t>Quis enim aut eum diligat quem metuat, aut eum a quo se metui putet? </a:t>
            </a:r>
          </a:p>
        </p:txBody>
      </p:sp>
      <p:grpSp>
        <p:nvGrpSpPr>
          <p:cNvPr id="13" name="Group 13"/>
          <p:cNvGrpSpPr/>
          <p:nvPr/>
        </p:nvGrpSpPr>
        <p:grpSpPr>
          <a:xfrm>
            <a:off x="2532186" y="5143500"/>
            <a:ext cx="8554860" cy="3072050"/>
            <a:chOff x="0" y="0"/>
            <a:chExt cx="2893866" cy="1039187"/>
          </a:xfrm>
        </p:grpSpPr>
        <p:sp>
          <p:nvSpPr>
            <p:cNvPr id="14" name="Freeform 14"/>
            <p:cNvSpPr/>
            <p:nvPr/>
          </p:nvSpPr>
          <p:spPr>
            <a:xfrm>
              <a:off x="0" y="0"/>
              <a:ext cx="2893866" cy="1039187"/>
            </a:xfrm>
            <a:custGeom>
              <a:avLst/>
              <a:gdLst/>
              <a:ahLst/>
              <a:cxnLst/>
              <a:rect l="l" t="t" r="r" b="b"/>
              <a:pathLst>
                <a:path w="2893866" h="1039187">
                  <a:moveTo>
                    <a:pt x="0" y="0"/>
                  </a:moveTo>
                  <a:lnTo>
                    <a:pt x="2893866" y="0"/>
                  </a:lnTo>
                  <a:lnTo>
                    <a:pt x="2893866" y="1039187"/>
                  </a:lnTo>
                  <a:lnTo>
                    <a:pt x="0" y="1039187"/>
                  </a:lnTo>
                  <a:close/>
                </a:path>
              </a:pathLst>
            </a:custGeom>
            <a:solidFill>
              <a:srgbClr val="272E40"/>
            </a:solidFill>
          </p:spPr>
        </p:sp>
      </p:grpSp>
      <p:pic>
        <p:nvPicPr>
          <p:cNvPr id="15" name="Picture 15"/>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122291" y="5647335"/>
            <a:ext cx="1602475" cy="2064380"/>
          </a:xfrm>
          <a:prstGeom prst="rect">
            <a:avLst/>
          </a:prstGeom>
        </p:spPr>
      </p:pic>
      <p:sp>
        <p:nvSpPr>
          <p:cNvPr id="16" name="TextBox 16"/>
          <p:cNvSpPr txBox="1"/>
          <p:nvPr/>
        </p:nvSpPr>
        <p:spPr>
          <a:xfrm>
            <a:off x="12715648" y="5095875"/>
            <a:ext cx="3974394" cy="824865"/>
          </a:xfrm>
          <a:prstGeom prst="rect">
            <a:avLst/>
          </a:prstGeom>
        </p:spPr>
        <p:txBody>
          <a:bodyPr lIns="0" tIns="0" rIns="0" bIns="0" rtlCol="0" anchor="t">
            <a:spAutoFit/>
          </a:bodyPr>
          <a:lstStyle/>
          <a:p>
            <a:pPr>
              <a:lnSpc>
                <a:spcPts val="3359"/>
              </a:lnSpc>
            </a:pPr>
            <a:r>
              <a:rPr lang="en-US" sz="2400">
                <a:solidFill>
                  <a:srgbClr val="323A44"/>
                </a:solidFill>
                <a:latin typeface="Source Sans Pro"/>
              </a:rPr>
              <a:t>Presentations areQuis enim aut eum diligat quem metuat.</a:t>
            </a:r>
          </a:p>
        </p:txBody>
      </p:sp>
      <p:sp>
        <p:nvSpPr>
          <p:cNvPr id="17" name="TextBox 17"/>
          <p:cNvSpPr txBox="1"/>
          <p:nvPr/>
        </p:nvSpPr>
        <p:spPr>
          <a:xfrm>
            <a:off x="12715648" y="6243280"/>
            <a:ext cx="3974394" cy="824865"/>
          </a:xfrm>
          <a:prstGeom prst="rect">
            <a:avLst/>
          </a:prstGeom>
        </p:spPr>
        <p:txBody>
          <a:bodyPr lIns="0" tIns="0" rIns="0" bIns="0" rtlCol="0" anchor="t">
            <a:spAutoFit/>
          </a:bodyPr>
          <a:lstStyle/>
          <a:p>
            <a:pPr>
              <a:lnSpc>
                <a:spcPts val="3359"/>
              </a:lnSpc>
            </a:pPr>
            <a:r>
              <a:rPr lang="en-US" sz="2400">
                <a:solidFill>
                  <a:srgbClr val="323A44"/>
                </a:solidFill>
                <a:latin typeface="Source Sans Pro"/>
              </a:rPr>
              <a:t>Presentations areQuis enim aut eum diligat quem metuat</a:t>
            </a:r>
          </a:p>
        </p:txBody>
      </p:sp>
      <p:sp>
        <p:nvSpPr>
          <p:cNvPr id="18" name="TextBox 18"/>
          <p:cNvSpPr txBox="1"/>
          <p:nvPr/>
        </p:nvSpPr>
        <p:spPr>
          <a:xfrm>
            <a:off x="12715648" y="7390685"/>
            <a:ext cx="3974394" cy="824865"/>
          </a:xfrm>
          <a:prstGeom prst="rect">
            <a:avLst/>
          </a:prstGeom>
        </p:spPr>
        <p:txBody>
          <a:bodyPr lIns="0" tIns="0" rIns="0" bIns="0" rtlCol="0" anchor="t">
            <a:spAutoFit/>
          </a:bodyPr>
          <a:lstStyle/>
          <a:p>
            <a:pPr>
              <a:lnSpc>
                <a:spcPts val="3359"/>
              </a:lnSpc>
            </a:pPr>
            <a:r>
              <a:rPr lang="en-US" sz="2400">
                <a:solidFill>
                  <a:srgbClr val="323A44"/>
                </a:solidFill>
                <a:latin typeface="Source Sans Pro"/>
              </a:rPr>
              <a:t>Presentations areQuis enim aut eum diligat quem metuat.</a:t>
            </a:r>
          </a:p>
        </p:txBody>
      </p:sp>
      <p:sp>
        <p:nvSpPr>
          <p:cNvPr id="19" name="TextBox 19"/>
          <p:cNvSpPr txBox="1"/>
          <p:nvPr/>
        </p:nvSpPr>
        <p:spPr>
          <a:xfrm>
            <a:off x="5218734" y="5966380"/>
            <a:ext cx="5230470" cy="1471930"/>
          </a:xfrm>
          <a:prstGeom prst="rect">
            <a:avLst/>
          </a:prstGeom>
        </p:spPr>
        <p:txBody>
          <a:bodyPr lIns="0" tIns="0" rIns="0" bIns="0" rtlCol="0" anchor="t">
            <a:spAutoFit/>
          </a:bodyPr>
          <a:lstStyle/>
          <a:p>
            <a:pPr>
              <a:lnSpc>
                <a:spcPts val="3920"/>
              </a:lnSpc>
            </a:pPr>
            <a:r>
              <a:rPr lang="en-US" sz="2800">
                <a:solidFill>
                  <a:srgbClr val="FFFFFF"/>
                </a:solidFill>
                <a:latin typeface="Source Sans Pro"/>
              </a:rPr>
              <a:t>Presentations areQuis enim aut eum diligat quem metuat, aut eum a quo se metui putet? </a:t>
            </a:r>
          </a:p>
        </p:txBody>
      </p:sp>
      <p:grpSp>
        <p:nvGrpSpPr>
          <p:cNvPr id="20" name="Group 20"/>
          <p:cNvGrpSpPr>
            <a:grpSpLocks noChangeAspect="1"/>
          </p:cNvGrpSpPr>
          <p:nvPr/>
        </p:nvGrpSpPr>
        <p:grpSpPr>
          <a:xfrm>
            <a:off x="10449204" y="-407301"/>
            <a:ext cx="795552" cy="795552"/>
            <a:chOff x="0" y="0"/>
            <a:chExt cx="1708150" cy="1708150"/>
          </a:xfrm>
        </p:grpSpPr>
        <p:sp>
          <p:nvSpPr>
            <p:cNvPr id="21" name="Freeform 21"/>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31D287"/>
            </a:solidFill>
          </p:spPr>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72E4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6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6251715" y="-5311"/>
            <a:ext cx="2062637" cy="1835747"/>
          </a:xfrm>
          <a:prstGeom prst="rect">
            <a:avLst/>
          </a:prstGeom>
        </p:spPr>
      </p:pic>
      <p:pic>
        <p:nvPicPr>
          <p:cNvPr id="3" name="Picture 3"/>
          <p:cNvPicPr>
            <a:picLocks noChangeAspect="1"/>
          </p:cNvPicPr>
          <p:nvPr/>
        </p:nvPicPr>
        <p:blipFill>
          <a:blip r:embed="rId4">
            <a:alphaModFix amt="10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flipV="1">
            <a:off x="0" y="0"/>
            <a:ext cx="873100" cy="2024580"/>
          </a:xfrm>
          <a:prstGeom prst="rect">
            <a:avLst/>
          </a:prstGeom>
        </p:spPr>
      </p:pic>
      <p:pic>
        <p:nvPicPr>
          <p:cNvPr id="4" name="Picture 4"/>
          <p:cNvPicPr>
            <a:picLocks noChangeAspect="1"/>
          </p:cNvPicPr>
          <p:nvPr/>
        </p:nvPicPr>
        <p:blipFill>
          <a:blip r:embed="rId6"/>
          <a:srcRect/>
          <a:stretch>
            <a:fillRect/>
          </a:stretch>
        </p:blipFill>
        <p:spPr>
          <a:xfrm>
            <a:off x="7885624" y="2985509"/>
            <a:ext cx="1917849" cy="1125612"/>
          </a:xfrm>
          <a:prstGeom prst="rect">
            <a:avLst/>
          </a:prstGeom>
        </p:spPr>
      </p:pic>
      <p:sp>
        <p:nvSpPr>
          <p:cNvPr id="5" name="TextBox 5"/>
          <p:cNvSpPr txBox="1"/>
          <p:nvPr/>
        </p:nvSpPr>
        <p:spPr>
          <a:xfrm>
            <a:off x="2888546" y="4771084"/>
            <a:ext cx="12395288" cy="1063726"/>
          </a:xfrm>
          <a:prstGeom prst="rect">
            <a:avLst/>
          </a:prstGeom>
        </p:spPr>
        <p:txBody>
          <a:bodyPr lIns="0" tIns="0" rIns="0" bIns="0" rtlCol="0" anchor="t">
            <a:spAutoFit/>
          </a:bodyPr>
          <a:lstStyle/>
          <a:p>
            <a:pPr algn="ctr">
              <a:lnSpc>
                <a:spcPts val="8068"/>
              </a:lnSpc>
            </a:pPr>
            <a:r>
              <a:rPr lang="en-US" sz="7015">
                <a:solidFill>
                  <a:srgbClr val="FFFFFF"/>
                </a:solidFill>
                <a:latin typeface="Arialle"/>
              </a:rPr>
              <a:t>MERCI </a:t>
            </a:r>
          </a:p>
        </p:txBody>
      </p:sp>
      <p:sp>
        <p:nvSpPr>
          <p:cNvPr id="6" name="TextBox 6"/>
          <p:cNvSpPr txBox="1"/>
          <p:nvPr/>
        </p:nvSpPr>
        <p:spPr>
          <a:xfrm>
            <a:off x="10073188" y="9849949"/>
            <a:ext cx="10421292" cy="267551"/>
          </a:xfrm>
          <a:prstGeom prst="rect">
            <a:avLst/>
          </a:prstGeom>
        </p:spPr>
        <p:txBody>
          <a:bodyPr lIns="0" tIns="0" rIns="0" bIns="0" rtlCol="0" anchor="t">
            <a:spAutoFit/>
          </a:bodyPr>
          <a:lstStyle/>
          <a:p>
            <a:pPr algn="ctr">
              <a:lnSpc>
                <a:spcPts val="2136"/>
              </a:lnSpc>
            </a:pPr>
            <a:r>
              <a:rPr lang="en-US" sz="1473" spc="601">
                <a:solidFill>
                  <a:srgbClr val="31D287"/>
                </a:solidFill>
                <a:latin typeface="Josefin Sans"/>
              </a:rPr>
              <a:t>DALA,PHILIPPE,VANESSA ET SONIA</a:t>
            </a:r>
          </a:p>
        </p:txBody>
      </p:sp>
      <p:sp>
        <p:nvSpPr>
          <p:cNvPr id="7" name="TextBox 7"/>
          <p:cNvSpPr txBox="1"/>
          <p:nvPr/>
        </p:nvSpPr>
        <p:spPr>
          <a:xfrm>
            <a:off x="8437793" y="9652249"/>
            <a:ext cx="10421292" cy="226276"/>
          </a:xfrm>
          <a:prstGeom prst="rect">
            <a:avLst/>
          </a:prstGeom>
        </p:spPr>
        <p:txBody>
          <a:bodyPr lIns="0" tIns="0" rIns="0" bIns="0" rtlCol="0" anchor="t">
            <a:spAutoFit/>
          </a:bodyPr>
          <a:lstStyle/>
          <a:p>
            <a:pPr algn="ctr">
              <a:lnSpc>
                <a:spcPts val="1846"/>
              </a:lnSpc>
            </a:pPr>
            <a:r>
              <a:rPr lang="en-US" sz="1273" spc="519">
                <a:solidFill>
                  <a:srgbClr val="31D287"/>
                </a:solidFill>
                <a:latin typeface="Josefin Sans"/>
              </a:rPr>
              <a:t>PRÉSENTÉ PART: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72E4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356716"/>
            <a:chOff x="0" y="0"/>
            <a:chExt cx="24384000" cy="5808955"/>
          </a:xfrm>
        </p:grpSpPr>
        <p:pic>
          <p:nvPicPr>
            <p:cNvPr id="3" name="Picture 3"/>
            <p:cNvPicPr>
              <a:picLocks noChangeAspect="1"/>
            </p:cNvPicPr>
            <p:nvPr/>
          </p:nvPicPr>
          <p:blipFill>
            <a:blip r:embed="rId2"/>
            <a:srcRect t="37255" b="7662"/>
            <a:stretch>
              <a:fillRect/>
            </a:stretch>
          </p:blipFill>
          <p:spPr>
            <a:xfrm>
              <a:off x="0" y="0"/>
              <a:ext cx="24384000" cy="5808955"/>
            </a:xfrm>
            <a:prstGeom prst="rect">
              <a:avLst/>
            </a:prstGeom>
          </p:spPr>
        </p:pic>
      </p:grpSp>
      <p:pic>
        <p:nvPicPr>
          <p:cNvPr id="4" name="Picture 4"/>
          <p:cNvPicPr>
            <a:picLocks noChangeAspect="1"/>
          </p:cNvPicPr>
          <p:nvPr/>
        </p:nvPicPr>
        <p:blipFill>
          <a:blip r:embed="rId3"/>
          <a:srcRect/>
          <a:stretch>
            <a:fillRect/>
          </a:stretch>
        </p:blipFill>
        <p:spPr>
          <a:xfrm>
            <a:off x="869844" y="8104342"/>
            <a:ext cx="3889747" cy="1153958"/>
          </a:xfrm>
          <a:prstGeom prst="rect">
            <a:avLst/>
          </a:prstGeom>
        </p:spPr>
      </p:pic>
      <p:pic>
        <p:nvPicPr>
          <p:cNvPr id="5" name="Picture 5"/>
          <p:cNvPicPr>
            <a:picLocks noChangeAspect="1"/>
          </p:cNvPicPr>
          <p:nvPr/>
        </p:nvPicPr>
        <p:blipFill>
          <a:blip r:embed="rId4"/>
          <a:srcRect/>
          <a:stretch>
            <a:fillRect/>
          </a:stretch>
        </p:blipFill>
        <p:spPr>
          <a:xfrm>
            <a:off x="5028195" y="7676395"/>
            <a:ext cx="3608368" cy="1804184"/>
          </a:xfrm>
          <a:prstGeom prst="rect">
            <a:avLst/>
          </a:prstGeom>
        </p:spPr>
      </p:pic>
      <p:grpSp>
        <p:nvGrpSpPr>
          <p:cNvPr id="6" name="Group 6"/>
          <p:cNvGrpSpPr/>
          <p:nvPr/>
        </p:nvGrpSpPr>
        <p:grpSpPr>
          <a:xfrm>
            <a:off x="2638892" y="5623324"/>
            <a:ext cx="4241397" cy="1633578"/>
            <a:chOff x="0" y="-38100"/>
            <a:chExt cx="5655195" cy="2178104"/>
          </a:xfrm>
        </p:grpSpPr>
        <p:sp>
          <p:nvSpPr>
            <p:cNvPr id="7" name="TextBox 7"/>
            <p:cNvSpPr txBox="1"/>
            <p:nvPr/>
          </p:nvSpPr>
          <p:spPr>
            <a:xfrm>
              <a:off x="0" y="-38100"/>
              <a:ext cx="5655195" cy="740834"/>
            </a:xfrm>
            <a:prstGeom prst="rect">
              <a:avLst/>
            </a:prstGeom>
          </p:spPr>
          <p:txBody>
            <a:bodyPr lIns="0" tIns="0" rIns="0" bIns="0" rtlCol="0" anchor="t">
              <a:spAutoFit/>
            </a:bodyPr>
            <a:lstStyle/>
            <a:p>
              <a:pPr marL="0" lvl="0" indent="0" algn="ctr">
                <a:lnSpc>
                  <a:spcPts val="4549"/>
                </a:lnSpc>
                <a:spcBef>
                  <a:spcPct val="0"/>
                </a:spcBef>
              </a:pPr>
              <a:r>
                <a:rPr lang="en-US" sz="3499">
                  <a:solidFill>
                    <a:srgbClr val="31D287"/>
                  </a:solidFill>
                  <a:latin typeface="Clear Sans Regular Bold"/>
                </a:rPr>
                <a:t>Logiciels utilisés :</a:t>
              </a:r>
            </a:p>
          </p:txBody>
        </p:sp>
        <p:sp>
          <p:nvSpPr>
            <p:cNvPr id="8" name="TextBox 8"/>
            <p:cNvSpPr txBox="1"/>
            <p:nvPr/>
          </p:nvSpPr>
          <p:spPr>
            <a:xfrm>
              <a:off x="0" y="940531"/>
              <a:ext cx="5655195" cy="1199473"/>
            </a:xfrm>
            <a:prstGeom prst="rect">
              <a:avLst/>
            </a:prstGeom>
          </p:spPr>
          <p:txBody>
            <a:bodyPr lIns="0" tIns="0" rIns="0" bIns="0" rtlCol="0" anchor="t">
              <a:spAutoFit/>
            </a:bodyPr>
            <a:lstStyle/>
            <a:p>
              <a:pPr algn="just">
                <a:lnSpc>
                  <a:spcPts val="2380"/>
                </a:lnSpc>
              </a:pPr>
              <a:r>
                <a:rPr lang="en-US" sz="1700" dirty="0">
                  <a:solidFill>
                    <a:srgbClr val="FFFFFF"/>
                  </a:solidFill>
                  <a:latin typeface="Clear Sans Regular"/>
                </a:rPr>
                <a:t>Afin de </a:t>
              </a:r>
              <a:r>
                <a:rPr lang="en-US" sz="1700" dirty="0" err="1">
                  <a:solidFill>
                    <a:srgbClr val="FFFFFF"/>
                  </a:solidFill>
                  <a:latin typeface="Clear Sans Regular"/>
                </a:rPr>
                <a:t>nettoyer</a:t>
              </a:r>
              <a:r>
                <a:rPr lang="en-US" sz="1700" dirty="0">
                  <a:solidFill>
                    <a:srgbClr val="FFFFFF"/>
                  </a:solidFill>
                  <a:latin typeface="Clear Sans Regular"/>
                </a:rPr>
                <a:t> les bases de </a:t>
              </a:r>
              <a:r>
                <a:rPr lang="en-US" sz="1700" dirty="0" err="1">
                  <a:solidFill>
                    <a:srgbClr val="FFFFFF"/>
                  </a:solidFill>
                  <a:latin typeface="Clear Sans Regular"/>
                </a:rPr>
                <a:t>données</a:t>
              </a:r>
              <a:r>
                <a:rPr lang="en-US" sz="1700" dirty="0">
                  <a:solidFill>
                    <a:srgbClr val="FFFFFF"/>
                  </a:solidFill>
                  <a:latin typeface="Clear Sans Regular"/>
                </a:rPr>
                <a:t> (CSV) nous </a:t>
              </a:r>
              <a:r>
                <a:rPr lang="en-US" sz="1700" dirty="0" err="1">
                  <a:solidFill>
                    <a:srgbClr val="FFFFFF"/>
                  </a:solidFill>
                  <a:latin typeface="Clear Sans Regular"/>
                </a:rPr>
                <a:t>avons</a:t>
              </a:r>
              <a:r>
                <a:rPr lang="en-US" sz="1700" dirty="0">
                  <a:solidFill>
                    <a:srgbClr val="FFFFFF"/>
                  </a:solidFill>
                  <a:latin typeface="Clear Sans Regular"/>
                </a:rPr>
                <a:t> </a:t>
              </a:r>
              <a:r>
                <a:rPr lang="en-US" sz="1700" dirty="0" err="1">
                  <a:solidFill>
                    <a:srgbClr val="FFFFFF"/>
                  </a:solidFill>
                  <a:latin typeface="Clear Sans Regular"/>
                </a:rPr>
                <a:t>utilisé</a:t>
              </a:r>
              <a:r>
                <a:rPr lang="en-US" sz="1700" dirty="0">
                  <a:solidFill>
                    <a:srgbClr val="FFFFFF"/>
                  </a:solidFill>
                  <a:latin typeface="Clear Sans Regular"/>
                </a:rPr>
                <a:t> deux </a:t>
              </a:r>
              <a:r>
                <a:rPr lang="en-US" sz="1700" dirty="0" err="1">
                  <a:solidFill>
                    <a:srgbClr val="FFFFFF"/>
                  </a:solidFill>
                  <a:latin typeface="Clear Sans Regular"/>
                </a:rPr>
                <a:t>logiciels</a:t>
              </a:r>
              <a:r>
                <a:rPr lang="en-US" sz="1700" dirty="0">
                  <a:solidFill>
                    <a:srgbClr val="FFFFFF"/>
                  </a:solidFill>
                  <a:latin typeface="Clear Sans Regular"/>
                </a:rPr>
                <a:t> : </a:t>
              </a:r>
              <a:r>
                <a:rPr lang="en-US" sz="1700" dirty="0">
                  <a:solidFill>
                    <a:srgbClr val="FFFFFF"/>
                  </a:solidFill>
                  <a:latin typeface="Clear Sans Regular Bold"/>
                </a:rPr>
                <a:t>Python</a:t>
              </a:r>
              <a:r>
                <a:rPr lang="en-US" sz="1700" dirty="0">
                  <a:solidFill>
                    <a:srgbClr val="FFFFFF"/>
                  </a:solidFill>
                  <a:latin typeface="Clear Sans Regular"/>
                </a:rPr>
                <a:t> et </a:t>
              </a:r>
              <a:r>
                <a:rPr lang="en-US" sz="1700" dirty="0" err="1">
                  <a:solidFill>
                    <a:srgbClr val="FFFFFF"/>
                  </a:solidFill>
                  <a:latin typeface="Clear Sans Regular Bold"/>
                </a:rPr>
                <a:t>PowerBI</a:t>
              </a:r>
              <a:r>
                <a:rPr lang="en-US" sz="1700" dirty="0">
                  <a:solidFill>
                    <a:srgbClr val="FFFFFF"/>
                  </a:solidFill>
                  <a:latin typeface="Clear Sans Regular"/>
                </a:rPr>
                <a:t>.</a:t>
              </a:r>
            </a:p>
          </p:txBody>
        </p:sp>
      </p:grpSp>
      <p:grpSp>
        <p:nvGrpSpPr>
          <p:cNvPr id="9" name="Group 9"/>
          <p:cNvGrpSpPr/>
          <p:nvPr/>
        </p:nvGrpSpPr>
        <p:grpSpPr>
          <a:xfrm>
            <a:off x="10990524" y="5521601"/>
            <a:ext cx="4241397" cy="1633578"/>
            <a:chOff x="0" y="-38100"/>
            <a:chExt cx="5655195" cy="2178105"/>
          </a:xfrm>
        </p:grpSpPr>
        <p:sp>
          <p:nvSpPr>
            <p:cNvPr id="10" name="TextBox 10"/>
            <p:cNvSpPr txBox="1"/>
            <p:nvPr/>
          </p:nvSpPr>
          <p:spPr>
            <a:xfrm>
              <a:off x="0" y="-38100"/>
              <a:ext cx="5655195" cy="740834"/>
            </a:xfrm>
            <a:prstGeom prst="rect">
              <a:avLst/>
            </a:prstGeom>
          </p:spPr>
          <p:txBody>
            <a:bodyPr lIns="0" tIns="0" rIns="0" bIns="0" rtlCol="0" anchor="t">
              <a:spAutoFit/>
            </a:bodyPr>
            <a:lstStyle/>
            <a:p>
              <a:pPr marL="0" lvl="0" indent="0" algn="ctr">
                <a:lnSpc>
                  <a:spcPts val="4549"/>
                </a:lnSpc>
                <a:spcBef>
                  <a:spcPct val="0"/>
                </a:spcBef>
              </a:pPr>
              <a:r>
                <a:rPr lang="en-US" sz="3499">
                  <a:solidFill>
                    <a:srgbClr val="31D287"/>
                  </a:solidFill>
                  <a:latin typeface="Clear Sans Regular"/>
                </a:rPr>
                <a:t>Pourquoi ?</a:t>
              </a:r>
            </a:p>
          </p:txBody>
        </p:sp>
        <p:sp>
          <p:nvSpPr>
            <p:cNvPr id="11" name="TextBox 11"/>
            <p:cNvSpPr txBox="1"/>
            <p:nvPr/>
          </p:nvSpPr>
          <p:spPr>
            <a:xfrm>
              <a:off x="0" y="940531"/>
              <a:ext cx="5655195" cy="1199474"/>
            </a:xfrm>
            <a:prstGeom prst="rect">
              <a:avLst/>
            </a:prstGeom>
          </p:spPr>
          <p:txBody>
            <a:bodyPr lIns="0" tIns="0" rIns="0" bIns="0" rtlCol="0" anchor="t">
              <a:spAutoFit/>
            </a:bodyPr>
            <a:lstStyle/>
            <a:p>
              <a:pPr marL="285750" indent="-285750" algn="just">
                <a:lnSpc>
                  <a:spcPts val="2380"/>
                </a:lnSpc>
                <a:buFont typeface="Arial" panose="020B0604020202020204" pitchFamily="34" charset="0"/>
                <a:buChar char="•"/>
              </a:pPr>
              <a:r>
                <a:rPr lang="en-US" sz="1700" dirty="0">
                  <a:solidFill>
                    <a:srgbClr val="FFFFFF"/>
                  </a:solidFill>
                  <a:latin typeface="Clear Sans Regular"/>
                </a:rPr>
                <a:t>Exploration des </a:t>
              </a:r>
              <a:r>
                <a:rPr lang="en-US" sz="1700" dirty="0" err="1">
                  <a:solidFill>
                    <a:srgbClr val="FFFFFF"/>
                  </a:solidFill>
                  <a:latin typeface="Clear Sans Regular"/>
                </a:rPr>
                <a:t>données</a:t>
              </a:r>
              <a:endParaRPr lang="en-US" sz="1700" dirty="0">
                <a:solidFill>
                  <a:srgbClr val="FFFFFF"/>
                </a:solidFill>
                <a:latin typeface="Clear Sans Regular"/>
              </a:endParaRPr>
            </a:p>
            <a:p>
              <a:pPr marL="285750" indent="-285750" algn="just">
                <a:lnSpc>
                  <a:spcPts val="2380"/>
                </a:lnSpc>
                <a:buFont typeface="Arial" panose="020B0604020202020204" pitchFamily="34" charset="0"/>
                <a:buChar char="•"/>
              </a:pPr>
              <a:r>
                <a:rPr lang="en-US" sz="1700" dirty="0">
                  <a:solidFill>
                    <a:srgbClr val="FFFFFF"/>
                  </a:solidFill>
                  <a:latin typeface="Clear Sans Regular"/>
                </a:rPr>
                <a:t>Cleaning</a:t>
              </a:r>
            </a:p>
            <a:p>
              <a:pPr marL="285750" indent="-285750" algn="just">
                <a:lnSpc>
                  <a:spcPts val="2380"/>
                </a:lnSpc>
                <a:buFont typeface="Arial" panose="020B0604020202020204" pitchFamily="34" charset="0"/>
                <a:buChar char="•"/>
              </a:pPr>
              <a:r>
                <a:rPr lang="en-US" sz="1700" dirty="0" err="1">
                  <a:solidFill>
                    <a:srgbClr val="FFFFFF"/>
                  </a:solidFill>
                  <a:latin typeface="Clear Sans Regular"/>
                </a:rPr>
                <a:t>Visualisation</a:t>
              </a:r>
              <a:endParaRPr lang="en-US" sz="1700" dirty="0">
                <a:solidFill>
                  <a:srgbClr val="FFFFFF"/>
                </a:solidFill>
                <a:latin typeface="Clear Sans Regul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0126" y="1073847"/>
            <a:ext cx="9644126" cy="8136828"/>
            <a:chOff x="0" y="0"/>
            <a:chExt cx="3262334" cy="2752458"/>
          </a:xfrm>
        </p:grpSpPr>
        <p:sp>
          <p:nvSpPr>
            <p:cNvPr id="3" name="Freeform 3"/>
            <p:cNvSpPr/>
            <p:nvPr/>
          </p:nvSpPr>
          <p:spPr>
            <a:xfrm>
              <a:off x="0" y="0"/>
              <a:ext cx="3262334" cy="2752458"/>
            </a:xfrm>
            <a:custGeom>
              <a:avLst/>
              <a:gdLst/>
              <a:ahLst/>
              <a:cxnLst/>
              <a:rect l="l" t="t" r="r" b="b"/>
              <a:pathLst>
                <a:path w="3262334" h="2752458">
                  <a:moveTo>
                    <a:pt x="0" y="0"/>
                  </a:moveTo>
                  <a:lnTo>
                    <a:pt x="3262334" y="0"/>
                  </a:lnTo>
                  <a:lnTo>
                    <a:pt x="3262334" y="2752458"/>
                  </a:lnTo>
                  <a:lnTo>
                    <a:pt x="0" y="2752458"/>
                  </a:lnTo>
                  <a:close/>
                </a:path>
              </a:pathLst>
            </a:custGeom>
            <a:solidFill>
              <a:srgbClr val="272E40"/>
            </a:solidFill>
          </p:spPr>
        </p:sp>
      </p:grpSp>
      <p:sp>
        <p:nvSpPr>
          <p:cNvPr id="4" name="TextBox 4"/>
          <p:cNvSpPr txBox="1"/>
          <p:nvPr/>
        </p:nvSpPr>
        <p:spPr>
          <a:xfrm>
            <a:off x="1542864" y="5237756"/>
            <a:ext cx="5731635" cy="1967230"/>
          </a:xfrm>
          <a:prstGeom prst="rect">
            <a:avLst/>
          </a:prstGeom>
        </p:spPr>
        <p:txBody>
          <a:bodyPr lIns="0" tIns="0" rIns="0" bIns="0" rtlCol="0" anchor="t">
            <a:spAutoFit/>
          </a:bodyPr>
          <a:lstStyle/>
          <a:p>
            <a:pPr>
              <a:lnSpc>
                <a:spcPts val="3920"/>
              </a:lnSpc>
            </a:pPr>
            <a:r>
              <a:rPr lang="en-US" sz="2800">
                <a:solidFill>
                  <a:srgbClr val="FFFFFF"/>
                </a:solidFill>
                <a:latin typeface="Source Sans Pro"/>
              </a:rPr>
              <a:t>Quis enim aut eum diligat quem metuat, aut eum a quo se metui putet? Coluntur tamen simulatione dumtaxat ad tempus</a:t>
            </a:r>
          </a:p>
        </p:txBody>
      </p:sp>
      <p:sp>
        <p:nvSpPr>
          <p:cNvPr id="5" name="TextBox 5"/>
          <p:cNvSpPr txBox="1"/>
          <p:nvPr/>
        </p:nvSpPr>
        <p:spPr>
          <a:xfrm>
            <a:off x="1542864" y="3215364"/>
            <a:ext cx="7101010" cy="1878330"/>
          </a:xfrm>
          <a:prstGeom prst="rect">
            <a:avLst/>
          </a:prstGeom>
        </p:spPr>
        <p:txBody>
          <a:bodyPr lIns="0" tIns="0" rIns="0" bIns="0" rtlCol="0" anchor="t">
            <a:spAutoFit/>
          </a:bodyPr>
          <a:lstStyle/>
          <a:p>
            <a:pPr>
              <a:lnSpc>
                <a:spcPts val="7200"/>
              </a:lnSpc>
            </a:pPr>
            <a:r>
              <a:rPr lang="en-US" sz="7200">
                <a:solidFill>
                  <a:srgbClr val="FFFFFF"/>
                </a:solidFill>
                <a:latin typeface="Josefin Sans Bold"/>
              </a:rPr>
              <a:t>CHALLENGES À RELEVER</a:t>
            </a:r>
          </a:p>
        </p:txBody>
      </p:sp>
      <p:grpSp>
        <p:nvGrpSpPr>
          <p:cNvPr id="6" name="Group 6"/>
          <p:cNvGrpSpPr/>
          <p:nvPr/>
        </p:nvGrpSpPr>
        <p:grpSpPr>
          <a:xfrm>
            <a:off x="10065771" y="2508773"/>
            <a:ext cx="1589200" cy="1589200"/>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272E40"/>
            </a:solidFill>
          </p:spPr>
        </p:sp>
      </p:grpSp>
      <p:grpSp>
        <p:nvGrpSpPr>
          <p:cNvPr id="8" name="Group 8"/>
          <p:cNvGrpSpPr>
            <a:grpSpLocks noChangeAspect="1"/>
          </p:cNvGrpSpPr>
          <p:nvPr/>
        </p:nvGrpSpPr>
        <p:grpSpPr>
          <a:xfrm>
            <a:off x="9864635" y="2508773"/>
            <a:ext cx="633792" cy="633792"/>
            <a:chOff x="0" y="0"/>
            <a:chExt cx="1708150" cy="1708150"/>
          </a:xfrm>
        </p:grpSpPr>
        <p:sp>
          <p:nvSpPr>
            <p:cNvPr id="9" name="Freeform 9"/>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31D287"/>
            </a:solidFill>
          </p:spPr>
        </p:sp>
      </p:grpSp>
      <p:pic>
        <p:nvPicPr>
          <p:cNvPr id="10" name="Picture 10"/>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507952" y="2894394"/>
            <a:ext cx="817959" cy="817959"/>
          </a:xfrm>
          <a:prstGeom prst="rect">
            <a:avLst/>
          </a:prstGeom>
        </p:spPr>
      </p:pic>
      <p:sp>
        <p:nvSpPr>
          <p:cNvPr id="11" name="TextBox 11"/>
          <p:cNvSpPr txBox="1"/>
          <p:nvPr/>
        </p:nvSpPr>
        <p:spPr>
          <a:xfrm>
            <a:off x="12163570" y="2538833"/>
            <a:ext cx="4803121" cy="1471930"/>
          </a:xfrm>
          <a:prstGeom prst="rect">
            <a:avLst/>
          </a:prstGeom>
        </p:spPr>
        <p:txBody>
          <a:bodyPr lIns="0" tIns="0" rIns="0" bIns="0" rtlCol="0" anchor="t">
            <a:spAutoFit/>
          </a:bodyPr>
          <a:lstStyle/>
          <a:p>
            <a:pPr>
              <a:lnSpc>
                <a:spcPts val="3920"/>
              </a:lnSpc>
            </a:pPr>
            <a:r>
              <a:rPr lang="en-US" sz="2800">
                <a:solidFill>
                  <a:srgbClr val="323A44"/>
                </a:solidFill>
                <a:latin typeface="Source Sans Pro"/>
              </a:rPr>
              <a:t>Quis enim aut eum diligat quem metuat, aut eum a quo se metui putet? </a:t>
            </a:r>
          </a:p>
        </p:txBody>
      </p:sp>
      <p:grpSp>
        <p:nvGrpSpPr>
          <p:cNvPr id="12" name="Group 12"/>
          <p:cNvGrpSpPr/>
          <p:nvPr/>
        </p:nvGrpSpPr>
        <p:grpSpPr>
          <a:xfrm>
            <a:off x="10065771" y="4898437"/>
            <a:ext cx="1589200" cy="1589200"/>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272E40"/>
            </a:solidFill>
          </p:spPr>
        </p:sp>
      </p:grpSp>
      <p:grpSp>
        <p:nvGrpSpPr>
          <p:cNvPr id="14" name="Group 14"/>
          <p:cNvGrpSpPr>
            <a:grpSpLocks noChangeAspect="1"/>
          </p:cNvGrpSpPr>
          <p:nvPr/>
        </p:nvGrpSpPr>
        <p:grpSpPr>
          <a:xfrm>
            <a:off x="9864635" y="4898437"/>
            <a:ext cx="633792" cy="633792"/>
            <a:chOff x="0" y="0"/>
            <a:chExt cx="1708150" cy="1708150"/>
          </a:xfrm>
        </p:grpSpPr>
        <p:sp>
          <p:nvSpPr>
            <p:cNvPr id="15" name="Freeform 15"/>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31D287"/>
            </a:solidFill>
          </p:spPr>
        </p:sp>
      </p:grpSp>
      <p:pic>
        <p:nvPicPr>
          <p:cNvPr id="16" name="Picture 16"/>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559961" y="5258771"/>
            <a:ext cx="685957" cy="849482"/>
          </a:xfrm>
          <a:prstGeom prst="rect">
            <a:avLst/>
          </a:prstGeom>
        </p:spPr>
      </p:pic>
      <p:sp>
        <p:nvSpPr>
          <p:cNvPr id="17" name="TextBox 17"/>
          <p:cNvSpPr txBox="1"/>
          <p:nvPr/>
        </p:nvSpPr>
        <p:spPr>
          <a:xfrm>
            <a:off x="12163570" y="4928497"/>
            <a:ext cx="4803121" cy="1471930"/>
          </a:xfrm>
          <a:prstGeom prst="rect">
            <a:avLst/>
          </a:prstGeom>
        </p:spPr>
        <p:txBody>
          <a:bodyPr lIns="0" tIns="0" rIns="0" bIns="0" rtlCol="0" anchor="t">
            <a:spAutoFit/>
          </a:bodyPr>
          <a:lstStyle/>
          <a:p>
            <a:pPr>
              <a:lnSpc>
                <a:spcPts val="3920"/>
              </a:lnSpc>
            </a:pPr>
            <a:r>
              <a:rPr lang="en-US" sz="2800">
                <a:solidFill>
                  <a:srgbClr val="323A44"/>
                </a:solidFill>
                <a:latin typeface="Source Sans Pro"/>
              </a:rPr>
              <a:t>Quis enim aut eum diligat quem metuat, aut eum a quo se metui putet? </a:t>
            </a:r>
          </a:p>
        </p:txBody>
      </p:sp>
      <p:grpSp>
        <p:nvGrpSpPr>
          <p:cNvPr id="18" name="Group 18"/>
          <p:cNvGrpSpPr/>
          <p:nvPr/>
        </p:nvGrpSpPr>
        <p:grpSpPr>
          <a:xfrm>
            <a:off x="10065771" y="7288100"/>
            <a:ext cx="1589200" cy="158920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272E40"/>
            </a:solidFill>
          </p:spPr>
        </p:sp>
      </p:grpSp>
      <p:grpSp>
        <p:nvGrpSpPr>
          <p:cNvPr id="20" name="Group 20"/>
          <p:cNvGrpSpPr>
            <a:grpSpLocks noChangeAspect="1"/>
          </p:cNvGrpSpPr>
          <p:nvPr/>
        </p:nvGrpSpPr>
        <p:grpSpPr>
          <a:xfrm>
            <a:off x="9864635" y="7288100"/>
            <a:ext cx="633792" cy="633792"/>
            <a:chOff x="0" y="0"/>
            <a:chExt cx="1708150" cy="1708150"/>
          </a:xfrm>
        </p:grpSpPr>
        <p:sp>
          <p:nvSpPr>
            <p:cNvPr id="21" name="Freeform 21"/>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31D287"/>
            </a:solidFill>
          </p:spPr>
        </p:sp>
      </p:grpSp>
      <p:pic>
        <p:nvPicPr>
          <p:cNvPr id="22" name="Picture 22"/>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0579011" y="7727198"/>
            <a:ext cx="746901" cy="735698"/>
          </a:xfrm>
          <a:prstGeom prst="rect">
            <a:avLst/>
          </a:prstGeom>
        </p:spPr>
      </p:pic>
      <p:sp>
        <p:nvSpPr>
          <p:cNvPr id="23" name="TextBox 23"/>
          <p:cNvSpPr txBox="1"/>
          <p:nvPr/>
        </p:nvSpPr>
        <p:spPr>
          <a:xfrm>
            <a:off x="12163570" y="7330507"/>
            <a:ext cx="4803121" cy="1471930"/>
          </a:xfrm>
          <a:prstGeom prst="rect">
            <a:avLst/>
          </a:prstGeom>
        </p:spPr>
        <p:txBody>
          <a:bodyPr lIns="0" tIns="0" rIns="0" bIns="0" rtlCol="0" anchor="t">
            <a:spAutoFit/>
          </a:bodyPr>
          <a:lstStyle/>
          <a:p>
            <a:pPr>
              <a:lnSpc>
                <a:spcPts val="3920"/>
              </a:lnSpc>
            </a:pPr>
            <a:r>
              <a:rPr lang="en-US" sz="2800">
                <a:solidFill>
                  <a:srgbClr val="323A44"/>
                </a:solidFill>
                <a:latin typeface="Source Sans Pro"/>
              </a:rPr>
              <a:t>Quis enim aut eum diligat quem metuat, aut eum a quo se metui putet?</a:t>
            </a:r>
          </a:p>
        </p:txBody>
      </p:sp>
      <p:grpSp>
        <p:nvGrpSpPr>
          <p:cNvPr id="24" name="Group 24"/>
          <p:cNvGrpSpPr>
            <a:grpSpLocks noChangeAspect="1"/>
          </p:cNvGrpSpPr>
          <p:nvPr/>
        </p:nvGrpSpPr>
        <p:grpSpPr>
          <a:xfrm>
            <a:off x="15496511" y="-2073803"/>
            <a:ext cx="4523634" cy="4523634"/>
            <a:chOff x="0" y="0"/>
            <a:chExt cx="1708150" cy="1708150"/>
          </a:xfrm>
        </p:grpSpPr>
        <p:sp>
          <p:nvSpPr>
            <p:cNvPr id="25" name="Freeform 25"/>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272E40"/>
            </a:solid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0100412" cy="10287000"/>
          </a:xfrm>
          <a:prstGeom prst="rect">
            <a:avLst/>
          </a:prstGeom>
          <a:solidFill>
            <a:srgbClr val="272E40"/>
          </a:solidFill>
        </p:spPr>
      </p:sp>
      <p:grpSp>
        <p:nvGrpSpPr>
          <p:cNvPr id="42" name="Group 42"/>
          <p:cNvGrpSpPr/>
          <p:nvPr/>
        </p:nvGrpSpPr>
        <p:grpSpPr>
          <a:xfrm>
            <a:off x="10960671" y="1369475"/>
            <a:ext cx="6174516" cy="7516877"/>
            <a:chOff x="0" y="-339212"/>
            <a:chExt cx="8232688" cy="10022503"/>
          </a:xfrm>
        </p:grpSpPr>
        <p:sp>
          <p:nvSpPr>
            <p:cNvPr id="43" name="TextBox 43"/>
            <p:cNvSpPr txBox="1"/>
            <p:nvPr/>
          </p:nvSpPr>
          <p:spPr>
            <a:xfrm>
              <a:off x="125044" y="-339212"/>
              <a:ext cx="8107644" cy="2618324"/>
            </a:xfrm>
            <a:prstGeom prst="rect">
              <a:avLst/>
            </a:prstGeom>
          </p:spPr>
          <p:txBody>
            <a:bodyPr lIns="0" tIns="0" rIns="0" bIns="0" rtlCol="0" anchor="t">
              <a:spAutoFit/>
            </a:bodyPr>
            <a:lstStyle/>
            <a:p>
              <a:pPr>
                <a:lnSpc>
                  <a:spcPts val="7929"/>
                </a:lnSpc>
              </a:pPr>
              <a:r>
                <a:rPr lang="en-US" sz="6099" spc="-121" dirty="0" err="1">
                  <a:solidFill>
                    <a:srgbClr val="31D287"/>
                  </a:solidFill>
                  <a:latin typeface="Clear Sans Regular"/>
                </a:rPr>
                <a:t>Évolution</a:t>
              </a:r>
              <a:r>
                <a:rPr lang="en-US" sz="6099" spc="-121" dirty="0">
                  <a:solidFill>
                    <a:srgbClr val="31D287"/>
                  </a:solidFill>
                  <a:latin typeface="Clear Sans Regular"/>
                </a:rPr>
                <a:t> du </a:t>
              </a:r>
              <a:r>
                <a:rPr lang="en-US" sz="6099" spc="-121" dirty="0" err="1">
                  <a:solidFill>
                    <a:srgbClr val="31D287"/>
                  </a:solidFill>
                  <a:latin typeface="Clear Sans Regular"/>
                </a:rPr>
                <a:t>marché</a:t>
              </a:r>
              <a:endParaRPr lang="en-US" sz="6099" spc="-121" dirty="0">
                <a:solidFill>
                  <a:srgbClr val="31D287"/>
                </a:solidFill>
                <a:latin typeface="Clear Sans Regular"/>
              </a:endParaRPr>
            </a:p>
          </p:txBody>
        </p:sp>
        <p:sp>
          <p:nvSpPr>
            <p:cNvPr id="44" name="TextBox 44"/>
            <p:cNvSpPr txBox="1"/>
            <p:nvPr/>
          </p:nvSpPr>
          <p:spPr>
            <a:xfrm>
              <a:off x="0" y="5545420"/>
              <a:ext cx="8232688" cy="4137871"/>
            </a:xfrm>
            <a:prstGeom prst="rect">
              <a:avLst/>
            </a:prstGeom>
          </p:spPr>
          <p:txBody>
            <a:bodyPr lIns="0" tIns="0" rIns="0" bIns="0" rtlCol="0" anchor="t">
              <a:spAutoFit/>
            </a:bodyPr>
            <a:lstStyle/>
            <a:p>
              <a:pPr>
                <a:lnSpc>
                  <a:spcPts val="3115"/>
                </a:lnSpc>
              </a:pPr>
              <a:r>
                <a:rPr lang="en-US" sz="2225">
                  <a:solidFill>
                    <a:srgbClr val="000000"/>
                  </a:solidFill>
                  <a:latin typeface="Clear Sans Regular"/>
                </a:rPr>
                <a:t>Quis enim aut eum diligat quem metuat, aut eum a quo se metui putet? Coluntur tamen simulatione dumtaxat ad tempus. Quod si forte, ut fit plerumque, ceciderunt, tum intellegitur quam fuerint inopes amicorum. Quod Tarquinium dixisse ferunt, tum exsulantem se intellexisse quos fidos amicos habuisset, quos infidos, cum iam neutris gratiam referre posset.</a:t>
              </a:r>
            </a:p>
          </p:txBody>
        </p:sp>
        <p:pic>
          <p:nvPicPr>
            <p:cNvPr id="45" name="Picture 4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a:off x="0" y="2385488"/>
              <a:ext cx="8107644" cy="599183"/>
            </a:xfrm>
            <a:prstGeom prst="rect">
              <a:avLst/>
            </a:prstGeom>
          </p:spPr>
        </p:pic>
        <p:sp>
          <p:nvSpPr>
            <p:cNvPr id="46" name="TextBox 46"/>
            <p:cNvSpPr txBox="1"/>
            <p:nvPr/>
          </p:nvSpPr>
          <p:spPr>
            <a:xfrm>
              <a:off x="0" y="4477506"/>
              <a:ext cx="8232688" cy="590761"/>
            </a:xfrm>
            <a:prstGeom prst="rect">
              <a:avLst/>
            </a:prstGeom>
          </p:spPr>
          <p:txBody>
            <a:bodyPr lIns="0" tIns="0" rIns="0" bIns="0" rtlCol="0" anchor="t">
              <a:spAutoFit/>
            </a:bodyPr>
            <a:lstStyle/>
            <a:p>
              <a:pPr>
                <a:lnSpc>
                  <a:spcPts val="3640"/>
                </a:lnSpc>
              </a:pPr>
              <a:r>
                <a:rPr lang="en-US" sz="2800">
                  <a:solidFill>
                    <a:srgbClr val="051D40"/>
                  </a:solidFill>
                  <a:latin typeface="Hammersmith One"/>
                </a:rPr>
                <a:t>Quis enim aut eum diligat</a:t>
              </a:r>
            </a:p>
          </p:txBody>
        </p:sp>
      </p:grpSp>
      <p:pic>
        <p:nvPicPr>
          <p:cNvPr id="52" name="Image 51">
            <a:extLst>
              <a:ext uri="{FF2B5EF4-FFF2-40B4-BE49-F238E27FC236}">
                <a16:creationId xmlns:a16="http://schemas.microsoft.com/office/drawing/2014/main" id="{B1374252-0063-3A14-BEEC-28059FE5A99C}"/>
              </a:ext>
            </a:extLst>
          </p:cNvPr>
          <p:cNvPicPr>
            <a:picLocks noChangeAspect="1"/>
          </p:cNvPicPr>
          <p:nvPr/>
        </p:nvPicPr>
        <p:blipFill>
          <a:blip r:embed="rId5"/>
          <a:stretch>
            <a:fillRect/>
          </a:stretch>
        </p:blipFill>
        <p:spPr>
          <a:xfrm>
            <a:off x="821105" y="250757"/>
            <a:ext cx="8458201" cy="4601278"/>
          </a:xfrm>
          <a:prstGeom prst="rect">
            <a:avLst/>
          </a:prstGeom>
        </p:spPr>
      </p:pic>
      <p:pic>
        <p:nvPicPr>
          <p:cNvPr id="56" name="Image 55">
            <a:extLst>
              <a:ext uri="{FF2B5EF4-FFF2-40B4-BE49-F238E27FC236}">
                <a16:creationId xmlns:a16="http://schemas.microsoft.com/office/drawing/2014/main" id="{1E1D7F05-1ED6-686F-E433-3793D730B171}"/>
              </a:ext>
            </a:extLst>
          </p:cNvPr>
          <p:cNvPicPr>
            <a:picLocks noChangeAspect="1"/>
          </p:cNvPicPr>
          <p:nvPr/>
        </p:nvPicPr>
        <p:blipFill>
          <a:blip r:embed="rId6"/>
          <a:stretch>
            <a:fillRect/>
          </a:stretch>
        </p:blipFill>
        <p:spPr>
          <a:xfrm>
            <a:off x="821105" y="5305679"/>
            <a:ext cx="8458201" cy="460127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0100412" cy="10287000"/>
          </a:xfrm>
          <a:prstGeom prst="rect">
            <a:avLst/>
          </a:prstGeom>
          <a:solidFill>
            <a:srgbClr val="272E40"/>
          </a:solidFill>
        </p:spPr>
      </p:sp>
      <p:grpSp>
        <p:nvGrpSpPr>
          <p:cNvPr id="3" name="Group 3"/>
          <p:cNvGrpSpPr/>
          <p:nvPr/>
        </p:nvGrpSpPr>
        <p:grpSpPr>
          <a:xfrm>
            <a:off x="1248484" y="1044097"/>
            <a:ext cx="7895516" cy="8167536"/>
            <a:chOff x="0" y="0"/>
            <a:chExt cx="10527354" cy="10890048"/>
          </a:xfrm>
        </p:grpSpPr>
        <p:sp>
          <p:nvSpPr>
            <p:cNvPr id="4" name="TextBox 4"/>
            <p:cNvSpPr txBox="1"/>
            <p:nvPr/>
          </p:nvSpPr>
          <p:spPr>
            <a:xfrm>
              <a:off x="1141617" y="10415920"/>
              <a:ext cx="1060660"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1</a:t>
              </a:r>
            </a:p>
          </p:txBody>
        </p:sp>
        <p:sp>
          <p:nvSpPr>
            <p:cNvPr id="5" name="TextBox 5"/>
            <p:cNvSpPr txBox="1"/>
            <p:nvPr/>
          </p:nvSpPr>
          <p:spPr>
            <a:xfrm>
              <a:off x="2771467" y="10415920"/>
              <a:ext cx="1047275"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2</a:t>
              </a:r>
            </a:p>
          </p:txBody>
        </p:sp>
        <p:sp>
          <p:nvSpPr>
            <p:cNvPr id="6" name="TextBox 6"/>
            <p:cNvSpPr txBox="1"/>
            <p:nvPr/>
          </p:nvSpPr>
          <p:spPr>
            <a:xfrm>
              <a:off x="4394626" y="10415920"/>
              <a:ext cx="1047275"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3</a:t>
              </a:r>
            </a:p>
          </p:txBody>
        </p:sp>
        <p:sp>
          <p:nvSpPr>
            <p:cNvPr id="7" name="TextBox 7"/>
            <p:cNvSpPr txBox="1"/>
            <p:nvPr/>
          </p:nvSpPr>
          <p:spPr>
            <a:xfrm>
              <a:off x="6011091" y="10415920"/>
              <a:ext cx="1060660"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4</a:t>
              </a:r>
            </a:p>
          </p:txBody>
        </p:sp>
        <p:sp>
          <p:nvSpPr>
            <p:cNvPr id="8" name="TextBox 8"/>
            <p:cNvSpPr txBox="1"/>
            <p:nvPr/>
          </p:nvSpPr>
          <p:spPr>
            <a:xfrm>
              <a:off x="7640942" y="10415920"/>
              <a:ext cx="1047275"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5</a:t>
              </a:r>
            </a:p>
          </p:txBody>
        </p:sp>
        <p:sp>
          <p:nvSpPr>
            <p:cNvPr id="9" name="TextBox 9"/>
            <p:cNvSpPr txBox="1"/>
            <p:nvPr/>
          </p:nvSpPr>
          <p:spPr>
            <a:xfrm>
              <a:off x="9264100" y="10415920"/>
              <a:ext cx="1047275"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6</a:t>
              </a:r>
            </a:p>
          </p:txBody>
        </p:sp>
        <p:grpSp>
          <p:nvGrpSpPr>
            <p:cNvPr id="10" name="Group 10"/>
            <p:cNvGrpSpPr>
              <a:grpSpLocks noChangeAspect="1"/>
            </p:cNvGrpSpPr>
            <p:nvPr/>
          </p:nvGrpSpPr>
          <p:grpSpPr>
            <a:xfrm>
              <a:off x="932330" y="213251"/>
              <a:ext cx="9595024" cy="10072493"/>
              <a:chOff x="0" y="0"/>
              <a:chExt cx="9799363" cy="10287000"/>
            </a:xfrm>
          </p:grpSpPr>
          <p:sp>
            <p:nvSpPr>
              <p:cNvPr id="11" name="Freeform 11"/>
              <p:cNvSpPr/>
              <p:nvPr/>
            </p:nvSpPr>
            <p:spPr>
              <a:xfrm>
                <a:off x="0" y="-63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2" name="Freeform 12"/>
              <p:cNvSpPr/>
              <p:nvPr/>
            </p:nvSpPr>
            <p:spPr>
              <a:xfrm>
                <a:off x="0" y="20510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3" name="Freeform 13"/>
              <p:cNvSpPr/>
              <p:nvPr/>
            </p:nvSpPr>
            <p:spPr>
              <a:xfrm>
                <a:off x="0" y="41084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4" name="Freeform 14"/>
              <p:cNvSpPr/>
              <p:nvPr/>
            </p:nvSpPr>
            <p:spPr>
              <a:xfrm>
                <a:off x="0" y="61658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5" name="Freeform 15"/>
              <p:cNvSpPr/>
              <p:nvPr/>
            </p:nvSpPr>
            <p:spPr>
              <a:xfrm>
                <a:off x="0" y="82232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6" name="Freeform 16"/>
              <p:cNvSpPr/>
              <p:nvPr/>
            </p:nvSpPr>
            <p:spPr>
              <a:xfrm>
                <a:off x="0" y="102806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grpSp>
        <p:sp>
          <p:nvSpPr>
            <p:cNvPr id="17" name="TextBox 17"/>
            <p:cNvSpPr txBox="1"/>
            <p:nvPr/>
          </p:nvSpPr>
          <p:spPr>
            <a:xfrm>
              <a:off x="26554" y="-47625"/>
              <a:ext cx="727976"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250 </a:t>
              </a:r>
            </a:p>
          </p:txBody>
        </p:sp>
        <p:sp>
          <p:nvSpPr>
            <p:cNvPr id="18" name="TextBox 18"/>
            <p:cNvSpPr txBox="1"/>
            <p:nvPr/>
          </p:nvSpPr>
          <p:spPr>
            <a:xfrm>
              <a:off x="13385" y="1966874"/>
              <a:ext cx="741145"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200 </a:t>
              </a:r>
            </a:p>
          </p:txBody>
        </p:sp>
        <p:sp>
          <p:nvSpPr>
            <p:cNvPr id="19" name="TextBox 19"/>
            <p:cNvSpPr txBox="1"/>
            <p:nvPr/>
          </p:nvSpPr>
          <p:spPr>
            <a:xfrm>
              <a:off x="13385" y="3981372"/>
              <a:ext cx="741145"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150 </a:t>
              </a:r>
            </a:p>
          </p:txBody>
        </p:sp>
        <p:sp>
          <p:nvSpPr>
            <p:cNvPr id="20" name="TextBox 20"/>
            <p:cNvSpPr txBox="1"/>
            <p:nvPr/>
          </p:nvSpPr>
          <p:spPr>
            <a:xfrm>
              <a:off x="0" y="5995871"/>
              <a:ext cx="754530"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100 </a:t>
              </a:r>
            </a:p>
          </p:txBody>
        </p:sp>
        <p:sp>
          <p:nvSpPr>
            <p:cNvPr id="21" name="TextBox 21"/>
            <p:cNvSpPr txBox="1"/>
            <p:nvPr/>
          </p:nvSpPr>
          <p:spPr>
            <a:xfrm>
              <a:off x="232728" y="8010370"/>
              <a:ext cx="521802"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50 </a:t>
              </a:r>
            </a:p>
          </p:txBody>
        </p:sp>
        <p:sp>
          <p:nvSpPr>
            <p:cNvPr id="22" name="TextBox 22"/>
            <p:cNvSpPr txBox="1"/>
            <p:nvPr/>
          </p:nvSpPr>
          <p:spPr>
            <a:xfrm>
              <a:off x="438901" y="10024868"/>
              <a:ext cx="315629"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0 </a:t>
              </a:r>
            </a:p>
          </p:txBody>
        </p:sp>
        <p:grpSp>
          <p:nvGrpSpPr>
            <p:cNvPr id="23" name="Group 23"/>
            <p:cNvGrpSpPr>
              <a:grpSpLocks noChangeAspect="1"/>
            </p:cNvGrpSpPr>
            <p:nvPr/>
          </p:nvGrpSpPr>
          <p:grpSpPr>
            <a:xfrm>
              <a:off x="932330" y="213251"/>
              <a:ext cx="9595024" cy="10072493"/>
              <a:chOff x="0" y="0"/>
              <a:chExt cx="9799363" cy="10287000"/>
            </a:xfrm>
          </p:grpSpPr>
          <p:sp>
            <p:nvSpPr>
              <p:cNvPr id="24" name="Freeform 24"/>
              <p:cNvSpPr/>
              <p:nvPr/>
            </p:nvSpPr>
            <p:spPr>
              <a:xfrm>
                <a:off x="0" y="10163080"/>
                <a:ext cx="486645" cy="123920"/>
              </a:xfrm>
              <a:custGeom>
                <a:avLst/>
                <a:gdLst/>
                <a:ahLst/>
                <a:cxnLst/>
                <a:rect l="l" t="t" r="r" b="b"/>
                <a:pathLst>
                  <a:path w="486645" h="123920">
                    <a:moveTo>
                      <a:pt x="0" y="123920"/>
                    </a:moveTo>
                    <a:lnTo>
                      <a:pt x="0" y="38931"/>
                    </a:lnTo>
                    <a:cubicBezTo>
                      <a:pt x="0" y="28606"/>
                      <a:pt x="4102" y="18704"/>
                      <a:pt x="11403" y="11403"/>
                    </a:cubicBezTo>
                    <a:cubicBezTo>
                      <a:pt x="18704" y="4102"/>
                      <a:pt x="28606" y="0"/>
                      <a:pt x="38932" y="0"/>
                    </a:cubicBezTo>
                    <a:lnTo>
                      <a:pt x="447713" y="0"/>
                    </a:lnTo>
                    <a:cubicBezTo>
                      <a:pt x="458039" y="0"/>
                      <a:pt x="467941" y="4102"/>
                      <a:pt x="475242" y="11403"/>
                    </a:cubicBezTo>
                    <a:cubicBezTo>
                      <a:pt x="482543" y="18704"/>
                      <a:pt x="486645" y="28606"/>
                      <a:pt x="486645" y="38931"/>
                    </a:cubicBezTo>
                    <a:lnTo>
                      <a:pt x="486645" y="123920"/>
                    </a:lnTo>
                    <a:close/>
                  </a:path>
                </a:pathLst>
              </a:custGeom>
              <a:solidFill>
                <a:srgbClr val="000000"/>
              </a:solidFill>
            </p:spPr>
          </p:sp>
          <p:sp>
            <p:nvSpPr>
              <p:cNvPr id="25" name="Freeform 25"/>
              <p:cNvSpPr/>
              <p:nvPr/>
            </p:nvSpPr>
            <p:spPr>
              <a:xfrm>
                <a:off x="1657726" y="9874798"/>
                <a:ext cx="486645" cy="412202"/>
              </a:xfrm>
              <a:custGeom>
                <a:avLst/>
                <a:gdLst/>
                <a:ahLst/>
                <a:cxnLst/>
                <a:rect l="l" t="t" r="r" b="b"/>
                <a:pathLst>
                  <a:path w="486645" h="412202">
                    <a:moveTo>
                      <a:pt x="0" y="412202"/>
                    </a:moveTo>
                    <a:lnTo>
                      <a:pt x="0" y="38932"/>
                    </a:lnTo>
                    <a:cubicBezTo>
                      <a:pt x="0" y="28607"/>
                      <a:pt x="4101" y="18704"/>
                      <a:pt x="11402" y="11403"/>
                    </a:cubicBezTo>
                    <a:cubicBezTo>
                      <a:pt x="18703" y="4102"/>
                      <a:pt x="28606" y="0"/>
                      <a:pt x="38931" y="0"/>
                    </a:cubicBezTo>
                    <a:lnTo>
                      <a:pt x="447713" y="0"/>
                    </a:lnTo>
                    <a:cubicBezTo>
                      <a:pt x="458038" y="0"/>
                      <a:pt x="467941" y="4102"/>
                      <a:pt x="475242" y="11403"/>
                    </a:cubicBezTo>
                    <a:cubicBezTo>
                      <a:pt x="482543" y="18704"/>
                      <a:pt x="486644" y="28607"/>
                      <a:pt x="486644" y="38932"/>
                    </a:cubicBezTo>
                    <a:lnTo>
                      <a:pt x="486644" y="412202"/>
                    </a:lnTo>
                    <a:close/>
                  </a:path>
                </a:pathLst>
              </a:custGeom>
              <a:solidFill>
                <a:srgbClr val="000000"/>
              </a:solidFill>
            </p:spPr>
          </p:sp>
          <p:sp>
            <p:nvSpPr>
              <p:cNvPr id="26" name="Freeform 26"/>
              <p:cNvSpPr/>
              <p:nvPr/>
            </p:nvSpPr>
            <p:spPr>
              <a:xfrm>
                <a:off x="3315451" y="9833613"/>
                <a:ext cx="486645" cy="453387"/>
              </a:xfrm>
              <a:custGeom>
                <a:avLst/>
                <a:gdLst/>
                <a:ahLst/>
                <a:cxnLst/>
                <a:rect l="l" t="t" r="r" b="b"/>
                <a:pathLst>
                  <a:path w="486645" h="453387">
                    <a:moveTo>
                      <a:pt x="0" y="453387"/>
                    </a:moveTo>
                    <a:lnTo>
                      <a:pt x="0" y="38932"/>
                    </a:lnTo>
                    <a:cubicBezTo>
                      <a:pt x="0" y="17431"/>
                      <a:pt x="17430" y="0"/>
                      <a:pt x="38931" y="0"/>
                    </a:cubicBezTo>
                    <a:lnTo>
                      <a:pt x="447713" y="0"/>
                    </a:lnTo>
                    <a:cubicBezTo>
                      <a:pt x="469215" y="0"/>
                      <a:pt x="486645" y="17431"/>
                      <a:pt x="486645" y="38932"/>
                    </a:cubicBezTo>
                    <a:lnTo>
                      <a:pt x="486645" y="453387"/>
                    </a:lnTo>
                    <a:close/>
                  </a:path>
                </a:pathLst>
              </a:custGeom>
              <a:solidFill>
                <a:srgbClr val="000000"/>
              </a:solidFill>
            </p:spPr>
          </p:sp>
          <p:sp>
            <p:nvSpPr>
              <p:cNvPr id="27" name="Freeform 27"/>
              <p:cNvSpPr/>
              <p:nvPr/>
            </p:nvSpPr>
            <p:spPr>
              <a:xfrm>
                <a:off x="4973177" y="9710335"/>
                <a:ext cx="486645" cy="576665"/>
              </a:xfrm>
              <a:custGeom>
                <a:avLst/>
                <a:gdLst/>
                <a:ahLst/>
                <a:cxnLst/>
                <a:rect l="l" t="t" r="r" b="b"/>
                <a:pathLst>
                  <a:path w="486645" h="576665">
                    <a:moveTo>
                      <a:pt x="0" y="576665"/>
                    </a:moveTo>
                    <a:lnTo>
                      <a:pt x="0" y="38932"/>
                    </a:lnTo>
                    <a:cubicBezTo>
                      <a:pt x="0" y="17431"/>
                      <a:pt x="17430" y="0"/>
                      <a:pt x="38931" y="0"/>
                    </a:cubicBezTo>
                    <a:lnTo>
                      <a:pt x="447713" y="0"/>
                    </a:lnTo>
                    <a:cubicBezTo>
                      <a:pt x="469214" y="0"/>
                      <a:pt x="486644" y="17431"/>
                      <a:pt x="486644" y="38932"/>
                    </a:cubicBezTo>
                    <a:lnTo>
                      <a:pt x="486644" y="576665"/>
                    </a:lnTo>
                    <a:close/>
                  </a:path>
                </a:pathLst>
              </a:custGeom>
              <a:solidFill>
                <a:srgbClr val="000000"/>
              </a:solidFill>
            </p:spPr>
          </p:sp>
          <p:sp>
            <p:nvSpPr>
              <p:cNvPr id="28" name="Freeform 28"/>
              <p:cNvSpPr/>
              <p:nvPr/>
            </p:nvSpPr>
            <p:spPr>
              <a:xfrm>
                <a:off x="6630902" y="9422020"/>
                <a:ext cx="486645" cy="864980"/>
              </a:xfrm>
              <a:custGeom>
                <a:avLst/>
                <a:gdLst/>
                <a:ahLst/>
                <a:cxnLst/>
                <a:rect l="l" t="t" r="r" b="b"/>
                <a:pathLst>
                  <a:path w="486645" h="864980">
                    <a:moveTo>
                      <a:pt x="0" y="864980"/>
                    </a:moveTo>
                    <a:lnTo>
                      <a:pt x="0" y="38932"/>
                    </a:lnTo>
                    <a:cubicBezTo>
                      <a:pt x="0" y="17431"/>
                      <a:pt x="17430" y="0"/>
                      <a:pt x="38931" y="0"/>
                    </a:cubicBezTo>
                    <a:lnTo>
                      <a:pt x="447713" y="0"/>
                    </a:lnTo>
                    <a:cubicBezTo>
                      <a:pt x="458039" y="0"/>
                      <a:pt x="467941" y="4102"/>
                      <a:pt x="475242" y="11403"/>
                    </a:cubicBezTo>
                    <a:cubicBezTo>
                      <a:pt x="482544" y="18705"/>
                      <a:pt x="486645" y="28606"/>
                      <a:pt x="486645" y="38932"/>
                    </a:cubicBezTo>
                    <a:lnTo>
                      <a:pt x="486645" y="864980"/>
                    </a:lnTo>
                    <a:close/>
                  </a:path>
                </a:pathLst>
              </a:custGeom>
              <a:solidFill>
                <a:srgbClr val="000000"/>
              </a:solidFill>
            </p:spPr>
          </p:sp>
          <p:sp>
            <p:nvSpPr>
              <p:cNvPr id="29" name="Freeform 29"/>
              <p:cNvSpPr/>
              <p:nvPr/>
            </p:nvSpPr>
            <p:spPr>
              <a:xfrm>
                <a:off x="8288627" y="9216464"/>
                <a:ext cx="486645" cy="1070536"/>
              </a:xfrm>
              <a:custGeom>
                <a:avLst/>
                <a:gdLst/>
                <a:ahLst/>
                <a:cxnLst/>
                <a:rect l="l" t="t" r="r" b="b"/>
                <a:pathLst>
                  <a:path w="486645" h="1070536">
                    <a:moveTo>
                      <a:pt x="0" y="1070536"/>
                    </a:moveTo>
                    <a:lnTo>
                      <a:pt x="0" y="38932"/>
                    </a:lnTo>
                    <a:cubicBezTo>
                      <a:pt x="0" y="28606"/>
                      <a:pt x="4102" y="18704"/>
                      <a:pt x="11404" y="11403"/>
                    </a:cubicBezTo>
                    <a:cubicBezTo>
                      <a:pt x="18705" y="4101"/>
                      <a:pt x="28606" y="0"/>
                      <a:pt x="38932" y="0"/>
                    </a:cubicBezTo>
                    <a:lnTo>
                      <a:pt x="447714" y="0"/>
                    </a:lnTo>
                    <a:cubicBezTo>
                      <a:pt x="469215" y="0"/>
                      <a:pt x="486645" y="17431"/>
                      <a:pt x="486645" y="38932"/>
                    </a:cubicBezTo>
                    <a:lnTo>
                      <a:pt x="486645" y="1070536"/>
                    </a:lnTo>
                    <a:close/>
                  </a:path>
                </a:pathLst>
              </a:custGeom>
              <a:solidFill>
                <a:srgbClr val="000000"/>
              </a:solidFill>
            </p:spPr>
          </p:sp>
          <p:sp>
            <p:nvSpPr>
              <p:cNvPr id="30" name="Freeform 30"/>
              <p:cNvSpPr/>
              <p:nvPr/>
            </p:nvSpPr>
            <p:spPr>
              <a:xfrm>
                <a:off x="512045" y="8634730"/>
                <a:ext cx="486645" cy="1652270"/>
              </a:xfrm>
              <a:custGeom>
                <a:avLst/>
                <a:gdLst/>
                <a:ahLst/>
                <a:cxnLst/>
                <a:rect l="l" t="t" r="r" b="b"/>
                <a:pathLst>
                  <a:path w="486645" h="1652270">
                    <a:moveTo>
                      <a:pt x="0" y="1652270"/>
                    </a:moveTo>
                    <a:lnTo>
                      <a:pt x="0" y="38931"/>
                    </a:lnTo>
                    <a:cubicBezTo>
                      <a:pt x="0" y="17430"/>
                      <a:pt x="17431" y="0"/>
                      <a:pt x="38932" y="0"/>
                    </a:cubicBezTo>
                    <a:lnTo>
                      <a:pt x="447713" y="0"/>
                    </a:lnTo>
                    <a:cubicBezTo>
                      <a:pt x="469214" y="0"/>
                      <a:pt x="486645" y="17430"/>
                      <a:pt x="486645" y="38931"/>
                    </a:cubicBezTo>
                    <a:lnTo>
                      <a:pt x="486645" y="1652270"/>
                    </a:lnTo>
                    <a:close/>
                  </a:path>
                </a:pathLst>
              </a:custGeom>
              <a:solidFill>
                <a:srgbClr val="868585"/>
              </a:solidFill>
            </p:spPr>
          </p:sp>
          <p:sp>
            <p:nvSpPr>
              <p:cNvPr id="31" name="Freeform 31"/>
              <p:cNvSpPr/>
              <p:nvPr/>
            </p:nvSpPr>
            <p:spPr>
              <a:xfrm>
                <a:off x="2169770" y="6659626"/>
                <a:ext cx="486645" cy="3627374"/>
              </a:xfrm>
              <a:custGeom>
                <a:avLst/>
                <a:gdLst/>
                <a:ahLst/>
                <a:cxnLst/>
                <a:rect l="l" t="t" r="r" b="b"/>
                <a:pathLst>
                  <a:path w="486645" h="3627374">
                    <a:moveTo>
                      <a:pt x="0" y="3627374"/>
                    </a:moveTo>
                    <a:lnTo>
                      <a:pt x="0" y="38932"/>
                    </a:lnTo>
                    <a:cubicBezTo>
                      <a:pt x="0" y="28606"/>
                      <a:pt x="4102" y="18704"/>
                      <a:pt x="11403" y="11403"/>
                    </a:cubicBezTo>
                    <a:cubicBezTo>
                      <a:pt x="18704" y="4101"/>
                      <a:pt x="28607" y="0"/>
                      <a:pt x="38932" y="0"/>
                    </a:cubicBezTo>
                    <a:lnTo>
                      <a:pt x="447714" y="0"/>
                    </a:lnTo>
                    <a:cubicBezTo>
                      <a:pt x="458039" y="0"/>
                      <a:pt x="467942" y="4102"/>
                      <a:pt x="475243" y="11403"/>
                    </a:cubicBezTo>
                    <a:cubicBezTo>
                      <a:pt x="482544" y="18704"/>
                      <a:pt x="486646" y="28607"/>
                      <a:pt x="486646" y="38932"/>
                    </a:cubicBezTo>
                    <a:lnTo>
                      <a:pt x="486646" y="3627374"/>
                    </a:lnTo>
                    <a:close/>
                  </a:path>
                </a:pathLst>
              </a:custGeom>
              <a:solidFill>
                <a:srgbClr val="868585"/>
              </a:solidFill>
            </p:spPr>
          </p:sp>
          <p:sp>
            <p:nvSpPr>
              <p:cNvPr id="32" name="Freeform 32"/>
              <p:cNvSpPr/>
              <p:nvPr/>
            </p:nvSpPr>
            <p:spPr>
              <a:xfrm>
                <a:off x="3827496" y="6495034"/>
                <a:ext cx="486645" cy="3791966"/>
              </a:xfrm>
              <a:custGeom>
                <a:avLst/>
                <a:gdLst/>
                <a:ahLst/>
                <a:cxnLst/>
                <a:rect l="l" t="t" r="r" b="b"/>
                <a:pathLst>
                  <a:path w="486645" h="3791966">
                    <a:moveTo>
                      <a:pt x="0" y="3791966"/>
                    </a:moveTo>
                    <a:lnTo>
                      <a:pt x="0" y="38932"/>
                    </a:lnTo>
                    <a:cubicBezTo>
                      <a:pt x="0" y="17431"/>
                      <a:pt x="17430" y="0"/>
                      <a:pt x="38932" y="0"/>
                    </a:cubicBezTo>
                    <a:lnTo>
                      <a:pt x="447714" y="0"/>
                    </a:lnTo>
                    <a:cubicBezTo>
                      <a:pt x="469215" y="0"/>
                      <a:pt x="486645" y="17431"/>
                      <a:pt x="486645" y="38932"/>
                    </a:cubicBezTo>
                    <a:lnTo>
                      <a:pt x="486645" y="3791966"/>
                    </a:lnTo>
                    <a:close/>
                  </a:path>
                </a:pathLst>
              </a:custGeom>
              <a:solidFill>
                <a:srgbClr val="868585"/>
              </a:solidFill>
            </p:spPr>
          </p:sp>
          <p:sp>
            <p:nvSpPr>
              <p:cNvPr id="33" name="Freeform 33"/>
              <p:cNvSpPr/>
              <p:nvPr/>
            </p:nvSpPr>
            <p:spPr>
              <a:xfrm>
                <a:off x="5485221" y="4108450"/>
                <a:ext cx="486645" cy="6178550"/>
              </a:xfrm>
              <a:custGeom>
                <a:avLst/>
                <a:gdLst/>
                <a:ahLst/>
                <a:cxnLst/>
                <a:rect l="l" t="t" r="r" b="b"/>
                <a:pathLst>
                  <a:path w="486645" h="6178550">
                    <a:moveTo>
                      <a:pt x="0" y="6178550"/>
                    </a:moveTo>
                    <a:lnTo>
                      <a:pt x="0" y="38932"/>
                    </a:lnTo>
                    <a:cubicBezTo>
                      <a:pt x="0" y="28606"/>
                      <a:pt x="4102" y="18704"/>
                      <a:pt x="11403" y="11403"/>
                    </a:cubicBezTo>
                    <a:cubicBezTo>
                      <a:pt x="18704" y="4102"/>
                      <a:pt x="28607" y="0"/>
                      <a:pt x="38932" y="0"/>
                    </a:cubicBezTo>
                    <a:lnTo>
                      <a:pt x="447714" y="0"/>
                    </a:lnTo>
                    <a:cubicBezTo>
                      <a:pt x="458039" y="0"/>
                      <a:pt x="467942" y="4102"/>
                      <a:pt x="475243" y="11403"/>
                    </a:cubicBezTo>
                    <a:cubicBezTo>
                      <a:pt x="482544" y="18704"/>
                      <a:pt x="486645" y="28606"/>
                      <a:pt x="486645" y="38932"/>
                    </a:cubicBezTo>
                    <a:lnTo>
                      <a:pt x="486645" y="6178550"/>
                    </a:lnTo>
                    <a:close/>
                  </a:path>
                </a:pathLst>
              </a:custGeom>
              <a:solidFill>
                <a:srgbClr val="868585"/>
              </a:solidFill>
            </p:spPr>
          </p:sp>
          <p:sp>
            <p:nvSpPr>
              <p:cNvPr id="34" name="Freeform 34"/>
              <p:cNvSpPr/>
              <p:nvPr/>
            </p:nvSpPr>
            <p:spPr>
              <a:xfrm>
                <a:off x="7142947" y="6415187"/>
                <a:ext cx="486645" cy="3871813"/>
              </a:xfrm>
              <a:custGeom>
                <a:avLst/>
                <a:gdLst/>
                <a:ahLst/>
                <a:cxnLst/>
                <a:rect l="l" t="t" r="r" b="b"/>
                <a:pathLst>
                  <a:path w="486645" h="3871813">
                    <a:moveTo>
                      <a:pt x="0" y="3871813"/>
                    </a:moveTo>
                    <a:lnTo>
                      <a:pt x="0" y="38931"/>
                    </a:lnTo>
                    <a:cubicBezTo>
                      <a:pt x="0" y="28606"/>
                      <a:pt x="4101" y="18704"/>
                      <a:pt x="11403" y="11403"/>
                    </a:cubicBezTo>
                    <a:cubicBezTo>
                      <a:pt x="18704" y="4101"/>
                      <a:pt x="28606" y="0"/>
                      <a:pt x="38932" y="0"/>
                    </a:cubicBezTo>
                    <a:lnTo>
                      <a:pt x="447714" y="0"/>
                    </a:lnTo>
                    <a:cubicBezTo>
                      <a:pt x="469215" y="0"/>
                      <a:pt x="486645" y="17430"/>
                      <a:pt x="486645" y="38931"/>
                    </a:cubicBezTo>
                    <a:lnTo>
                      <a:pt x="486645" y="3871813"/>
                    </a:lnTo>
                    <a:close/>
                  </a:path>
                </a:pathLst>
              </a:custGeom>
              <a:solidFill>
                <a:srgbClr val="868585"/>
              </a:solidFill>
            </p:spPr>
          </p:sp>
          <p:sp>
            <p:nvSpPr>
              <p:cNvPr id="35" name="Freeform 35"/>
              <p:cNvSpPr/>
              <p:nvPr/>
            </p:nvSpPr>
            <p:spPr>
              <a:xfrm>
                <a:off x="8800672" y="6169554"/>
                <a:ext cx="486645" cy="4117446"/>
              </a:xfrm>
              <a:custGeom>
                <a:avLst/>
                <a:gdLst/>
                <a:ahLst/>
                <a:cxnLst/>
                <a:rect l="l" t="t" r="r" b="b"/>
                <a:pathLst>
                  <a:path w="486645" h="4117446">
                    <a:moveTo>
                      <a:pt x="0" y="4117446"/>
                    </a:moveTo>
                    <a:lnTo>
                      <a:pt x="0" y="38932"/>
                    </a:lnTo>
                    <a:cubicBezTo>
                      <a:pt x="0" y="28606"/>
                      <a:pt x="4101" y="18704"/>
                      <a:pt x="11403" y="11403"/>
                    </a:cubicBezTo>
                    <a:cubicBezTo>
                      <a:pt x="18704" y="4102"/>
                      <a:pt x="28606" y="0"/>
                      <a:pt x="38932" y="0"/>
                    </a:cubicBezTo>
                    <a:lnTo>
                      <a:pt x="447714" y="0"/>
                    </a:lnTo>
                    <a:cubicBezTo>
                      <a:pt x="458040" y="0"/>
                      <a:pt x="467941" y="4102"/>
                      <a:pt x="475242" y="11403"/>
                    </a:cubicBezTo>
                    <a:cubicBezTo>
                      <a:pt x="482544" y="18704"/>
                      <a:pt x="486646" y="28606"/>
                      <a:pt x="486646" y="38932"/>
                    </a:cubicBezTo>
                    <a:lnTo>
                      <a:pt x="486646" y="4117446"/>
                    </a:lnTo>
                    <a:close/>
                  </a:path>
                </a:pathLst>
              </a:custGeom>
              <a:solidFill>
                <a:srgbClr val="868585"/>
              </a:solidFill>
            </p:spPr>
          </p:sp>
          <p:sp>
            <p:nvSpPr>
              <p:cNvPr id="36" name="Freeform 36"/>
              <p:cNvSpPr/>
              <p:nvPr/>
            </p:nvSpPr>
            <p:spPr>
              <a:xfrm>
                <a:off x="1024090" y="9791319"/>
                <a:ext cx="486645" cy="495681"/>
              </a:xfrm>
              <a:custGeom>
                <a:avLst/>
                <a:gdLst/>
                <a:ahLst/>
                <a:cxnLst/>
                <a:rect l="l" t="t" r="r" b="b"/>
                <a:pathLst>
                  <a:path w="486645" h="495681">
                    <a:moveTo>
                      <a:pt x="0" y="495681"/>
                    </a:moveTo>
                    <a:lnTo>
                      <a:pt x="0" y="38931"/>
                    </a:lnTo>
                    <a:cubicBezTo>
                      <a:pt x="0" y="28606"/>
                      <a:pt x="4102" y="18704"/>
                      <a:pt x="11403" y="11403"/>
                    </a:cubicBezTo>
                    <a:cubicBezTo>
                      <a:pt x="18704" y="4102"/>
                      <a:pt x="28606" y="0"/>
                      <a:pt x="38932" y="0"/>
                    </a:cubicBezTo>
                    <a:lnTo>
                      <a:pt x="447713" y="0"/>
                    </a:lnTo>
                    <a:cubicBezTo>
                      <a:pt x="458039" y="0"/>
                      <a:pt x="467941" y="4102"/>
                      <a:pt x="475242" y="11403"/>
                    </a:cubicBezTo>
                    <a:cubicBezTo>
                      <a:pt x="482543" y="18704"/>
                      <a:pt x="486645" y="28606"/>
                      <a:pt x="486645" y="38931"/>
                    </a:cubicBezTo>
                    <a:lnTo>
                      <a:pt x="486645" y="495681"/>
                    </a:lnTo>
                    <a:close/>
                  </a:path>
                </a:pathLst>
              </a:custGeom>
              <a:solidFill>
                <a:srgbClr val="FFFFFF"/>
              </a:solidFill>
            </p:spPr>
          </p:sp>
          <p:sp>
            <p:nvSpPr>
              <p:cNvPr id="37" name="Freeform 37"/>
              <p:cNvSpPr/>
              <p:nvPr/>
            </p:nvSpPr>
            <p:spPr>
              <a:xfrm>
                <a:off x="2681816" y="9668697"/>
                <a:ext cx="486645" cy="618303"/>
              </a:xfrm>
              <a:custGeom>
                <a:avLst/>
                <a:gdLst/>
                <a:ahLst/>
                <a:cxnLst/>
                <a:rect l="l" t="t" r="r" b="b"/>
                <a:pathLst>
                  <a:path w="486645" h="618303">
                    <a:moveTo>
                      <a:pt x="0" y="618303"/>
                    </a:moveTo>
                    <a:lnTo>
                      <a:pt x="0" y="38932"/>
                    </a:lnTo>
                    <a:cubicBezTo>
                      <a:pt x="0" y="28607"/>
                      <a:pt x="4101" y="18705"/>
                      <a:pt x="11402" y="11404"/>
                    </a:cubicBezTo>
                    <a:cubicBezTo>
                      <a:pt x="18703" y="4103"/>
                      <a:pt x="28606" y="0"/>
                      <a:pt x="38931" y="0"/>
                    </a:cubicBezTo>
                    <a:lnTo>
                      <a:pt x="447713" y="0"/>
                    </a:lnTo>
                    <a:cubicBezTo>
                      <a:pt x="458038" y="0"/>
                      <a:pt x="467941" y="4103"/>
                      <a:pt x="475242" y="11404"/>
                    </a:cubicBezTo>
                    <a:cubicBezTo>
                      <a:pt x="482543" y="18705"/>
                      <a:pt x="486644" y="28607"/>
                      <a:pt x="486644" y="38932"/>
                    </a:cubicBezTo>
                    <a:lnTo>
                      <a:pt x="486644" y="618303"/>
                    </a:lnTo>
                    <a:close/>
                  </a:path>
                </a:pathLst>
              </a:custGeom>
              <a:solidFill>
                <a:srgbClr val="FFFFFF"/>
              </a:solidFill>
            </p:spPr>
          </p:sp>
          <p:sp>
            <p:nvSpPr>
              <p:cNvPr id="38" name="Freeform 38"/>
              <p:cNvSpPr/>
              <p:nvPr/>
            </p:nvSpPr>
            <p:spPr>
              <a:xfrm>
                <a:off x="4339541" y="9545093"/>
                <a:ext cx="486645" cy="741907"/>
              </a:xfrm>
              <a:custGeom>
                <a:avLst/>
                <a:gdLst/>
                <a:ahLst/>
                <a:cxnLst/>
                <a:rect l="l" t="t" r="r" b="b"/>
                <a:pathLst>
                  <a:path w="486645" h="741907">
                    <a:moveTo>
                      <a:pt x="0" y="741907"/>
                    </a:moveTo>
                    <a:lnTo>
                      <a:pt x="0" y="38932"/>
                    </a:lnTo>
                    <a:cubicBezTo>
                      <a:pt x="0" y="28606"/>
                      <a:pt x="4102" y="18705"/>
                      <a:pt x="11403" y="11404"/>
                    </a:cubicBezTo>
                    <a:cubicBezTo>
                      <a:pt x="18704" y="4102"/>
                      <a:pt x="28606" y="0"/>
                      <a:pt x="38932" y="0"/>
                    </a:cubicBezTo>
                    <a:lnTo>
                      <a:pt x="447713" y="0"/>
                    </a:lnTo>
                    <a:cubicBezTo>
                      <a:pt x="458039" y="0"/>
                      <a:pt x="467941" y="4102"/>
                      <a:pt x="475242" y="11404"/>
                    </a:cubicBezTo>
                    <a:cubicBezTo>
                      <a:pt x="482543" y="18705"/>
                      <a:pt x="486645" y="28606"/>
                      <a:pt x="486645" y="38932"/>
                    </a:cubicBezTo>
                    <a:lnTo>
                      <a:pt x="486645" y="741907"/>
                    </a:lnTo>
                    <a:close/>
                  </a:path>
                </a:pathLst>
              </a:custGeom>
              <a:solidFill>
                <a:srgbClr val="FFFFFF"/>
              </a:solidFill>
            </p:spPr>
          </p:sp>
          <p:sp>
            <p:nvSpPr>
              <p:cNvPr id="39" name="Freeform 39"/>
              <p:cNvSpPr/>
              <p:nvPr/>
            </p:nvSpPr>
            <p:spPr>
              <a:xfrm>
                <a:off x="5997266" y="8639387"/>
                <a:ext cx="486645" cy="1647613"/>
              </a:xfrm>
              <a:custGeom>
                <a:avLst/>
                <a:gdLst/>
                <a:ahLst/>
                <a:cxnLst/>
                <a:rect l="l" t="t" r="r" b="b"/>
                <a:pathLst>
                  <a:path w="486645" h="1647613">
                    <a:moveTo>
                      <a:pt x="0" y="1647613"/>
                    </a:moveTo>
                    <a:lnTo>
                      <a:pt x="0" y="38931"/>
                    </a:lnTo>
                    <a:cubicBezTo>
                      <a:pt x="0" y="28606"/>
                      <a:pt x="4102" y="18704"/>
                      <a:pt x="11403" y="11403"/>
                    </a:cubicBezTo>
                    <a:cubicBezTo>
                      <a:pt x="18704" y="4101"/>
                      <a:pt x="28607" y="0"/>
                      <a:pt x="38932" y="0"/>
                    </a:cubicBezTo>
                    <a:lnTo>
                      <a:pt x="447714" y="0"/>
                    </a:lnTo>
                    <a:cubicBezTo>
                      <a:pt x="458039" y="0"/>
                      <a:pt x="467942" y="4101"/>
                      <a:pt x="475243" y="11403"/>
                    </a:cubicBezTo>
                    <a:cubicBezTo>
                      <a:pt x="482544" y="18704"/>
                      <a:pt x="486646" y="28606"/>
                      <a:pt x="486646" y="38931"/>
                    </a:cubicBezTo>
                    <a:lnTo>
                      <a:pt x="486646" y="1647613"/>
                    </a:lnTo>
                    <a:close/>
                  </a:path>
                </a:pathLst>
              </a:custGeom>
              <a:solidFill>
                <a:srgbClr val="FFFFFF"/>
              </a:solidFill>
            </p:spPr>
          </p:sp>
          <p:sp>
            <p:nvSpPr>
              <p:cNvPr id="40" name="Freeform 40"/>
              <p:cNvSpPr/>
              <p:nvPr/>
            </p:nvSpPr>
            <p:spPr>
              <a:xfrm>
                <a:off x="7654992" y="3985006"/>
                <a:ext cx="486645" cy="6301994"/>
              </a:xfrm>
              <a:custGeom>
                <a:avLst/>
                <a:gdLst/>
                <a:ahLst/>
                <a:cxnLst/>
                <a:rect l="l" t="t" r="r" b="b"/>
                <a:pathLst>
                  <a:path w="486645" h="6301994">
                    <a:moveTo>
                      <a:pt x="0" y="6301994"/>
                    </a:moveTo>
                    <a:lnTo>
                      <a:pt x="0" y="38932"/>
                    </a:lnTo>
                    <a:cubicBezTo>
                      <a:pt x="0" y="28606"/>
                      <a:pt x="4101" y="18704"/>
                      <a:pt x="11403" y="11403"/>
                    </a:cubicBezTo>
                    <a:cubicBezTo>
                      <a:pt x="18704" y="4102"/>
                      <a:pt x="28606" y="0"/>
                      <a:pt x="38931" y="0"/>
                    </a:cubicBezTo>
                    <a:lnTo>
                      <a:pt x="447713" y="0"/>
                    </a:lnTo>
                    <a:cubicBezTo>
                      <a:pt x="458039" y="0"/>
                      <a:pt x="467941" y="4102"/>
                      <a:pt x="475242" y="11403"/>
                    </a:cubicBezTo>
                    <a:cubicBezTo>
                      <a:pt x="482544" y="18704"/>
                      <a:pt x="486645" y="28606"/>
                      <a:pt x="486645" y="38932"/>
                    </a:cubicBezTo>
                    <a:lnTo>
                      <a:pt x="486645" y="6301994"/>
                    </a:lnTo>
                    <a:close/>
                  </a:path>
                </a:pathLst>
              </a:custGeom>
              <a:solidFill>
                <a:srgbClr val="FFFFFF"/>
              </a:solidFill>
            </p:spPr>
          </p:sp>
          <p:sp>
            <p:nvSpPr>
              <p:cNvPr id="41" name="Freeform 41"/>
              <p:cNvSpPr/>
              <p:nvPr/>
            </p:nvSpPr>
            <p:spPr>
              <a:xfrm>
                <a:off x="9312718" y="405130"/>
                <a:ext cx="486645" cy="9881870"/>
              </a:xfrm>
              <a:custGeom>
                <a:avLst/>
                <a:gdLst/>
                <a:ahLst/>
                <a:cxnLst/>
                <a:rect l="l" t="t" r="r" b="b"/>
                <a:pathLst>
                  <a:path w="486645" h="9881870">
                    <a:moveTo>
                      <a:pt x="0" y="9881870"/>
                    </a:moveTo>
                    <a:lnTo>
                      <a:pt x="0" y="38932"/>
                    </a:lnTo>
                    <a:cubicBezTo>
                      <a:pt x="0" y="28606"/>
                      <a:pt x="4102" y="18704"/>
                      <a:pt x="11403" y="11403"/>
                    </a:cubicBezTo>
                    <a:cubicBezTo>
                      <a:pt x="18704" y="4102"/>
                      <a:pt x="28606" y="0"/>
                      <a:pt x="38931" y="0"/>
                    </a:cubicBezTo>
                    <a:lnTo>
                      <a:pt x="447713" y="0"/>
                    </a:lnTo>
                    <a:cubicBezTo>
                      <a:pt x="458038" y="0"/>
                      <a:pt x="467940" y="4102"/>
                      <a:pt x="475241" y="11403"/>
                    </a:cubicBezTo>
                    <a:cubicBezTo>
                      <a:pt x="482542" y="18704"/>
                      <a:pt x="486644" y="28606"/>
                      <a:pt x="486644" y="38932"/>
                    </a:cubicBezTo>
                    <a:lnTo>
                      <a:pt x="486644" y="9881870"/>
                    </a:lnTo>
                    <a:close/>
                  </a:path>
                </a:pathLst>
              </a:custGeom>
              <a:solidFill>
                <a:srgbClr val="FFFFFF"/>
              </a:solidFill>
            </p:spPr>
          </p:sp>
        </p:grpSp>
      </p:grpSp>
      <p:grpSp>
        <p:nvGrpSpPr>
          <p:cNvPr id="42" name="Group 42"/>
          <p:cNvGrpSpPr/>
          <p:nvPr/>
        </p:nvGrpSpPr>
        <p:grpSpPr>
          <a:xfrm>
            <a:off x="10839178" y="1208698"/>
            <a:ext cx="6296009" cy="7677654"/>
            <a:chOff x="-161991" y="-553581"/>
            <a:chExt cx="8394679" cy="10236872"/>
          </a:xfrm>
        </p:grpSpPr>
        <p:sp>
          <p:nvSpPr>
            <p:cNvPr id="43" name="TextBox 43"/>
            <p:cNvSpPr txBox="1"/>
            <p:nvPr/>
          </p:nvSpPr>
          <p:spPr>
            <a:xfrm>
              <a:off x="-161991" y="-553581"/>
              <a:ext cx="8107644" cy="2589171"/>
            </a:xfrm>
            <a:prstGeom prst="rect">
              <a:avLst/>
            </a:prstGeom>
          </p:spPr>
          <p:txBody>
            <a:bodyPr lIns="0" tIns="0" rIns="0" bIns="0" rtlCol="0" anchor="t">
              <a:spAutoFit/>
            </a:bodyPr>
            <a:lstStyle/>
            <a:p>
              <a:pPr>
                <a:lnSpc>
                  <a:spcPts val="7929"/>
                </a:lnSpc>
              </a:pPr>
              <a:r>
                <a:rPr lang="en-US" sz="5400" spc="-121" dirty="0">
                  <a:solidFill>
                    <a:srgbClr val="31D287"/>
                  </a:solidFill>
                  <a:latin typeface="Clear Sans Regular"/>
                </a:rPr>
                <a:t>Chiffre </a:t>
              </a:r>
              <a:r>
                <a:rPr lang="en-US" sz="5400" spc="-121" dirty="0" err="1">
                  <a:solidFill>
                    <a:srgbClr val="31D287"/>
                  </a:solidFill>
                  <a:latin typeface="Clear Sans Regular"/>
                </a:rPr>
                <a:t>d’affaires</a:t>
              </a:r>
              <a:r>
                <a:rPr lang="en-US" sz="5400" spc="-121" dirty="0">
                  <a:solidFill>
                    <a:srgbClr val="31D287"/>
                  </a:solidFill>
                  <a:latin typeface="Clear Sans Regular"/>
                </a:rPr>
                <a:t> par zone </a:t>
              </a:r>
              <a:r>
                <a:rPr lang="en-US" sz="5400" spc="-121" dirty="0" err="1">
                  <a:solidFill>
                    <a:srgbClr val="31D287"/>
                  </a:solidFill>
                  <a:latin typeface="Clear Sans Regular"/>
                </a:rPr>
                <a:t>géographique</a:t>
              </a:r>
              <a:endParaRPr lang="en-US" sz="5400" spc="-121" dirty="0">
                <a:solidFill>
                  <a:srgbClr val="31D287"/>
                </a:solidFill>
                <a:latin typeface="Clear Sans Regular"/>
              </a:endParaRPr>
            </a:p>
          </p:txBody>
        </p:sp>
        <p:sp>
          <p:nvSpPr>
            <p:cNvPr id="44" name="TextBox 44"/>
            <p:cNvSpPr txBox="1"/>
            <p:nvPr/>
          </p:nvSpPr>
          <p:spPr>
            <a:xfrm>
              <a:off x="0" y="5545420"/>
              <a:ext cx="8232688" cy="4137871"/>
            </a:xfrm>
            <a:prstGeom prst="rect">
              <a:avLst/>
            </a:prstGeom>
          </p:spPr>
          <p:txBody>
            <a:bodyPr lIns="0" tIns="0" rIns="0" bIns="0" rtlCol="0" anchor="t">
              <a:spAutoFit/>
            </a:bodyPr>
            <a:lstStyle/>
            <a:p>
              <a:pPr>
                <a:lnSpc>
                  <a:spcPts val="3115"/>
                </a:lnSpc>
              </a:pPr>
              <a:r>
                <a:rPr lang="en-US" sz="2225">
                  <a:solidFill>
                    <a:srgbClr val="000000"/>
                  </a:solidFill>
                  <a:latin typeface="Clear Sans Regular"/>
                </a:rPr>
                <a:t>Quis enim aut eum diligat quem metuat, aut eum a quo se metui putet? Coluntur tamen simulatione dumtaxat ad tempus. Quod si forte, ut fit plerumque, ceciderunt, tum intellegitur quam fuerint inopes amicorum. Quod Tarquinium dixisse ferunt, tum exsulantem se intellexisse quos fidos amicos habuisset, quos infidos, cum iam neutris gratiam referre posset.</a:t>
              </a:r>
            </a:p>
          </p:txBody>
        </p:sp>
        <p:pic>
          <p:nvPicPr>
            <p:cNvPr id="45" name="Picture 4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a:off x="0" y="2385488"/>
              <a:ext cx="8107644" cy="599183"/>
            </a:xfrm>
            <a:prstGeom prst="rect">
              <a:avLst/>
            </a:prstGeom>
          </p:spPr>
        </p:pic>
        <p:sp>
          <p:nvSpPr>
            <p:cNvPr id="46" name="TextBox 46"/>
            <p:cNvSpPr txBox="1"/>
            <p:nvPr/>
          </p:nvSpPr>
          <p:spPr>
            <a:xfrm>
              <a:off x="0" y="4477506"/>
              <a:ext cx="8232688" cy="590761"/>
            </a:xfrm>
            <a:prstGeom prst="rect">
              <a:avLst/>
            </a:prstGeom>
          </p:spPr>
          <p:txBody>
            <a:bodyPr lIns="0" tIns="0" rIns="0" bIns="0" rtlCol="0" anchor="t">
              <a:spAutoFit/>
            </a:bodyPr>
            <a:lstStyle/>
            <a:p>
              <a:pPr>
                <a:lnSpc>
                  <a:spcPts val="3640"/>
                </a:lnSpc>
              </a:pPr>
              <a:r>
                <a:rPr lang="en-US" sz="2800" dirty="0" err="1">
                  <a:solidFill>
                    <a:srgbClr val="051D40"/>
                  </a:solidFill>
                  <a:latin typeface="Hammersmith One"/>
                </a:rPr>
                <a:t>Quis</a:t>
              </a:r>
              <a:r>
                <a:rPr lang="en-US" sz="2800" dirty="0">
                  <a:solidFill>
                    <a:srgbClr val="051D40"/>
                  </a:solidFill>
                  <a:latin typeface="Hammersmith One"/>
                </a:rPr>
                <a:t> </a:t>
              </a:r>
              <a:r>
                <a:rPr lang="en-US" sz="2800" dirty="0" err="1">
                  <a:solidFill>
                    <a:srgbClr val="051D40"/>
                  </a:solidFill>
                  <a:latin typeface="Hammersmith One"/>
                </a:rPr>
                <a:t>enim</a:t>
              </a:r>
              <a:r>
                <a:rPr lang="en-US" sz="2800" dirty="0">
                  <a:solidFill>
                    <a:srgbClr val="051D40"/>
                  </a:solidFill>
                  <a:latin typeface="Hammersmith One"/>
                </a:rPr>
                <a:t> </a:t>
              </a:r>
              <a:r>
                <a:rPr lang="en-US" sz="2800" dirty="0" err="1">
                  <a:solidFill>
                    <a:srgbClr val="051D40"/>
                  </a:solidFill>
                  <a:latin typeface="Hammersmith One"/>
                </a:rPr>
                <a:t>aut</a:t>
              </a:r>
              <a:r>
                <a:rPr lang="en-US" sz="2800" dirty="0">
                  <a:solidFill>
                    <a:srgbClr val="051D40"/>
                  </a:solidFill>
                  <a:latin typeface="Hammersmith One"/>
                </a:rPr>
                <a:t> </a:t>
              </a:r>
              <a:r>
                <a:rPr lang="en-US" sz="2800" dirty="0" err="1">
                  <a:solidFill>
                    <a:srgbClr val="051D40"/>
                  </a:solidFill>
                  <a:latin typeface="Hammersmith One"/>
                </a:rPr>
                <a:t>eum</a:t>
              </a:r>
              <a:r>
                <a:rPr lang="en-US" sz="2800" dirty="0">
                  <a:solidFill>
                    <a:srgbClr val="051D40"/>
                  </a:solidFill>
                  <a:latin typeface="Hammersmith One"/>
                </a:rPr>
                <a:t> </a:t>
              </a:r>
              <a:r>
                <a:rPr lang="en-US" sz="2800" dirty="0" err="1">
                  <a:solidFill>
                    <a:srgbClr val="051D40"/>
                  </a:solidFill>
                  <a:latin typeface="Hammersmith One"/>
                </a:rPr>
                <a:t>diligat</a:t>
              </a:r>
              <a:endParaRPr lang="en-US" sz="2800" dirty="0">
                <a:solidFill>
                  <a:srgbClr val="051D40"/>
                </a:solidFill>
                <a:latin typeface="Hammersmith One"/>
              </a:endParaRPr>
            </a:p>
          </p:txBody>
        </p:sp>
      </p:grpSp>
      <p:pic>
        <p:nvPicPr>
          <p:cNvPr id="49" name="Image 48">
            <a:extLst>
              <a:ext uri="{FF2B5EF4-FFF2-40B4-BE49-F238E27FC236}">
                <a16:creationId xmlns:a16="http://schemas.microsoft.com/office/drawing/2014/main" id="{4DBEE7B7-CCF3-4EC1-ED6E-EEF08D790C0A}"/>
              </a:ext>
            </a:extLst>
          </p:cNvPr>
          <p:cNvPicPr>
            <a:picLocks noChangeAspect="1"/>
          </p:cNvPicPr>
          <p:nvPr/>
        </p:nvPicPr>
        <p:blipFill>
          <a:blip r:embed="rId5"/>
          <a:stretch>
            <a:fillRect/>
          </a:stretch>
        </p:blipFill>
        <p:spPr>
          <a:xfrm>
            <a:off x="0" y="0"/>
            <a:ext cx="10100412" cy="10286999"/>
          </a:xfrm>
          <a:prstGeom prst="rect">
            <a:avLst/>
          </a:prstGeom>
        </p:spPr>
      </p:pic>
    </p:spTree>
    <p:extLst>
      <p:ext uri="{BB962C8B-B14F-4D97-AF65-F5344CB8AC3E}">
        <p14:creationId xmlns:p14="http://schemas.microsoft.com/office/powerpoint/2010/main" val="1020710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40581" y="3607134"/>
            <a:ext cx="3133397" cy="3133397"/>
            <a:chOff x="0" y="0"/>
            <a:chExt cx="4177862" cy="4177862"/>
          </a:xfrm>
        </p:grpSpPr>
        <p:grpSp>
          <p:nvGrpSpPr>
            <p:cNvPr id="3" name="Group 3"/>
            <p:cNvGrpSpPr>
              <a:grpSpLocks noChangeAspect="1"/>
            </p:cNvGrpSpPr>
            <p:nvPr/>
          </p:nvGrpSpPr>
          <p:grpSpPr>
            <a:xfrm>
              <a:off x="0" y="0"/>
              <a:ext cx="4177862" cy="4177862"/>
              <a:chOff x="0" y="0"/>
              <a:chExt cx="2540000" cy="2540000"/>
            </a:xfrm>
          </p:grpSpPr>
          <p:sp>
            <p:nvSpPr>
              <p:cNvPr id="4" name="Freeform 4"/>
              <p:cNvSpPr/>
              <p:nvPr/>
            </p:nvSpPr>
            <p:spPr>
              <a:xfrm>
                <a:off x="-62725" y="-2035"/>
                <a:ext cx="2665449" cy="2544070"/>
              </a:xfrm>
              <a:custGeom>
                <a:avLst/>
                <a:gdLst/>
                <a:ahLst/>
                <a:cxnLst/>
                <a:rect l="l" t="t" r="r" b="b"/>
                <a:pathLst>
                  <a:path w="2665449" h="254407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383035"/>
                    </a:lnTo>
                    <a:cubicBezTo>
                      <a:pt x="1014169" y="381610"/>
                      <a:pt x="719199" y="550741"/>
                      <a:pt x="559508" y="826383"/>
                    </a:cubicBezTo>
                    <a:cubicBezTo>
                      <a:pt x="399818" y="1102026"/>
                      <a:pt x="399818" y="1442044"/>
                      <a:pt x="559508" y="1717687"/>
                    </a:cubicBezTo>
                    <a:cubicBezTo>
                      <a:pt x="719199" y="1993330"/>
                      <a:pt x="1014169" y="2162460"/>
                      <a:pt x="1332725" y="2161035"/>
                    </a:cubicBezTo>
                    <a:cubicBezTo>
                      <a:pt x="1651281" y="2162460"/>
                      <a:pt x="1946251" y="1993330"/>
                      <a:pt x="2105942" y="1717687"/>
                    </a:cubicBezTo>
                    <a:cubicBezTo>
                      <a:pt x="2265632" y="1442044"/>
                      <a:pt x="2265632" y="1102026"/>
                      <a:pt x="2105942" y="826383"/>
                    </a:cubicBezTo>
                    <a:cubicBezTo>
                      <a:pt x="1946251" y="550741"/>
                      <a:pt x="1651281" y="381610"/>
                      <a:pt x="1332725" y="383035"/>
                    </a:cubicBezTo>
                    <a:close/>
                  </a:path>
                </a:pathLst>
              </a:custGeom>
              <a:solidFill>
                <a:srgbClr val="E3E5E7"/>
              </a:solidFill>
            </p:spPr>
          </p:sp>
          <p:sp>
            <p:nvSpPr>
              <p:cNvPr id="5" name="Freeform 5"/>
              <p:cNvSpPr/>
              <p:nvPr/>
            </p:nvSpPr>
            <p:spPr>
              <a:xfrm>
                <a:off x="1257300" y="7585"/>
                <a:ext cx="1282700" cy="2524830"/>
              </a:xfrm>
              <a:custGeom>
                <a:avLst/>
                <a:gdLst/>
                <a:ahLst/>
                <a:cxnLst/>
                <a:rect l="l" t="t" r="r" b="b"/>
                <a:pathLst>
                  <a:path w="1282700" h="2524830">
                    <a:moveTo>
                      <a:pt x="236818" y="12346"/>
                    </a:moveTo>
                    <a:cubicBezTo>
                      <a:pt x="842115" y="120867"/>
                      <a:pt x="1282700" y="647466"/>
                      <a:pt x="1282700" y="1262415"/>
                    </a:cubicBezTo>
                    <a:cubicBezTo>
                      <a:pt x="1282700" y="1877364"/>
                      <a:pt x="842115" y="2403963"/>
                      <a:pt x="236818" y="2512483"/>
                    </a:cubicBezTo>
                    <a:cubicBezTo>
                      <a:pt x="169681" y="2524830"/>
                      <a:pt x="101069" y="2500311"/>
                      <a:pt x="56963" y="2448210"/>
                    </a:cubicBezTo>
                    <a:cubicBezTo>
                      <a:pt x="12858" y="2396110"/>
                      <a:pt x="0" y="2324392"/>
                      <a:pt x="23259" y="2260214"/>
                    </a:cubicBezTo>
                    <a:cubicBezTo>
                      <a:pt x="46518" y="2196036"/>
                      <a:pt x="102338" y="2149209"/>
                      <a:pt x="169582" y="2137463"/>
                    </a:cubicBezTo>
                    <a:cubicBezTo>
                      <a:pt x="593291" y="2061499"/>
                      <a:pt x="901700" y="1692879"/>
                      <a:pt x="901700" y="1262415"/>
                    </a:cubicBezTo>
                    <a:cubicBezTo>
                      <a:pt x="901700" y="831951"/>
                      <a:pt x="593291" y="463331"/>
                      <a:pt x="169582" y="387367"/>
                    </a:cubicBezTo>
                    <a:cubicBezTo>
                      <a:pt x="102338" y="375621"/>
                      <a:pt x="46518" y="328794"/>
                      <a:pt x="23259" y="264616"/>
                    </a:cubicBezTo>
                    <a:cubicBezTo>
                      <a:pt x="0" y="200438"/>
                      <a:pt x="12858" y="128720"/>
                      <a:pt x="56963" y="76619"/>
                    </a:cubicBezTo>
                    <a:cubicBezTo>
                      <a:pt x="101069" y="24519"/>
                      <a:pt x="169681" y="0"/>
                      <a:pt x="236818" y="12346"/>
                    </a:cubicBezTo>
                    <a:close/>
                  </a:path>
                </a:pathLst>
              </a:custGeom>
              <a:solidFill>
                <a:srgbClr val="051D40"/>
              </a:solidFill>
            </p:spPr>
          </p:sp>
        </p:grpSp>
      </p:grpSp>
      <p:grpSp>
        <p:nvGrpSpPr>
          <p:cNvPr id="6" name="Group 6"/>
          <p:cNvGrpSpPr/>
          <p:nvPr/>
        </p:nvGrpSpPr>
        <p:grpSpPr>
          <a:xfrm>
            <a:off x="7577302" y="3607134"/>
            <a:ext cx="3133397" cy="3133397"/>
            <a:chOff x="0" y="0"/>
            <a:chExt cx="4177862" cy="4177862"/>
          </a:xfrm>
        </p:grpSpPr>
        <p:grpSp>
          <p:nvGrpSpPr>
            <p:cNvPr id="7" name="Group 7"/>
            <p:cNvGrpSpPr>
              <a:grpSpLocks noChangeAspect="1"/>
            </p:cNvGrpSpPr>
            <p:nvPr/>
          </p:nvGrpSpPr>
          <p:grpSpPr>
            <a:xfrm>
              <a:off x="0" y="0"/>
              <a:ext cx="4177862" cy="4177862"/>
              <a:chOff x="0" y="0"/>
              <a:chExt cx="2540000" cy="2540000"/>
            </a:xfrm>
          </p:grpSpPr>
          <p:sp>
            <p:nvSpPr>
              <p:cNvPr id="8" name="Freeform 8"/>
              <p:cNvSpPr/>
              <p:nvPr/>
            </p:nvSpPr>
            <p:spPr>
              <a:xfrm>
                <a:off x="-62725" y="-2035"/>
                <a:ext cx="2665449" cy="2544070"/>
              </a:xfrm>
              <a:custGeom>
                <a:avLst/>
                <a:gdLst/>
                <a:ahLst/>
                <a:cxnLst/>
                <a:rect l="l" t="t" r="r" b="b"/>
                <a:pathLst>
                  <a:path w="2665449" h="254407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383035"/>
                    </a:lnTo>
                    <a:cubicBezTo>
                      <a:pt x="1014169" y="381610"/>
                      <a:pt x="719199" y="550741"/>
                      <a:pt x="559508" y="826383"/>
                    </a:cubicBezTo>
                    <a:cubicBezTo>
                      <a:pt x="399818" y="1102026"/>
                      <a:pt x="399818" y="1442044"/>
                      <a:pt x="559508" y="1717687"/>
                    </a:cubicBezTo>
                    <a:cubicBezTo>
                      <a:pt x="719199" y="1993330"/>
                      <a:pt x="1014169" y="2162460"/>
                      <a:pt x="1332725" y="2161035"/>
                    </a:cubicBezTo>
                    <a:cubicBezTo>
                      <a:pt x="1651281" y="2162460"/>
                      <a:pt x="1946251" y="1993330"/>
                      <a:pt x="2105942" y="1717687"/>
                    </a:cubicBezTo>
                    <a:cubicBezTo>
                      <a:pt x="2265632" y="1442044"/>
                      <a:pt x="2265632" y="1102026"/>
                      <a:pt x="2105942" y="826383"/>
                    </a:cubicBezTo>
                    <a:cubicBezTo>
                      <a:pt x="1946251" y="550741"/>
                      <a:pt x="1651281" y="381610"/>
                      <a:pt x="1332725" y="383035"/>
                    </a:cubicBezTo>
                    <a:close/>
                  </a:path>
                </a:pathLst>
              </a:custGeom>
              <a:solidFill>
                <a:srgbClr val="E3E5E7"/>
              </a:solidFill>
            </p:spPr>
          </p:sp>
          <p:sp>
            <p:nvSpPr>
              <p:cNvPr id="9" name="Freeform 9"/>
              <p:cNvSpPr/>
              <p:nvPr/>
            </p:nvSpPr>
            <p:spPr>
              <a:xfrm>
                <a:off x="117882" y="7585"/>
                <a:ext cx="2447831" cy="2644294"/>
              </a:xfrm>
              <a:custGeom>
                <a:avLst/>
                <a:gdLst/>
                <a:ahLst/>
                <a:cxnLst/>
                <a:rect l="l" t="t" r="r" b="b"/>
                <a:pathLst>
                  <a:path w="2447831" h="2644294">
                    <a:moveTo>
                      <a:pt x="1376236" y="12346"/>
                    </a:moveTo>
                    <a:cubicBezTo>
                      <a:pt x="1960121" y="117028"/>
                      <a:pt x="2393766" y="611962"/>
                      <a:pt x="2420799" y="1204540"/>
                    </a:cubicBezTo>
                    <a:cubicBezTo>
                      <a:pt x="2447831" y="1797118"/>
                      <a:pt x="2061049" y="2329479"/>
                      <a:pt x="1489120" y="2486886"/>
                    </a:cubicBezTo>
                    <a:cubicBezTo>
                      <a:pt x="917191" y="2644294"/>
                      <a:pt x="312477" y="2384815"/>
                      <a:pt x="32488" y="1861856"/>
                    </a:cubicBezTo>
                    <a:cubicBezTo>
                      <a:pt x="0" y="1801820"/>
                      <a:pt x="2116" y="1728990"/>
                      <a:pt x="38038" y="1670943"/>
                    </a:cubicBezTo>
                    <a:cubicBezTo>
                      <a:pt x="73959" y="1612896"/>
                      <a:pt x="138193" y="1578505"/>
                      <a:pt x="206417" y="1580794"/>
                    </a:cubicBezTo>
                    <a:cubicBezTo>
                      <a:pt x="274642" y="1583082"/>
                      <a:pt x="336427" y="1621700"/>
                      <a:pt x="368377" y="1682024"/>
                    </a:cubicBezTo>
                    <a:cubicBezTo>
                      <a:pt x="564369" y="2048095"/>
                      <a:pt x="987669" y="2229730"/>
                      <a:pt x="1388019" y="2119545"/>
                    </a:cubicBezTo>
                    <a:cubicBezTo>
                      <a:pt x="1788369" y="2009360"/>
                      <a:pt x="2059117" y="1636707"/>
                      <a:pt x="2040194" y="1221903"/>
                    </a:cubicBezTo>
                    <a:cubicBezTo>
                      <a:pt x="2021272" y="807098"/>
                      <a:pt x="1717720" y="460644"/>
                      <a:pt x="1309000" y="387367"/>
                    </a:cubicBezTo>
                    <a:cubicBezTo>
                      <a:pt x="1241756" y="375621"/>
                      <a:pt x="1185936" y="328794"/>
                      <a:pt x="1162677" y="264616"/>
                    </a:cubicBezTo>
                    <a:cubicBezTo>
                      <a:pt x="1139418" y="200438"/>
                      <a:pt x="1152276" y="128720"/>
                      <a:pt x="1196381" y="76619"/>
                    </a:cubicBezTo>
                    <a:cubicBezTo>
                      <a:pt x="1240487" y="24519"/>
                      <a:pt x="1309099" y="0"/>
                      <a:pt x="1376236" y="12346"/>
                    </a:cubicBezTo>
                    <a:close/>
                  </a:path>
                </a:pathLst>
              </a:custGeom>
              <a:solidFill>
                <a:srgbClr val="051D40"/>
              </a:solidFill>
            </p:spPr>
          </p:sp>
        </p:grpSp>
      </p:grpSp>
      <p:grpSp>
        <p:nvGrpSpPr>
          <p:cNvPr id="10" name="Group 10"/>
          <p:cNvGrpSpPr/>
          <p:nvPr/>
        </p:nvGrpSpPr>
        <p:grpSpPr>
          <a:xfrm>
            <a:off x="13203612" y="3607134"/>
            <a:ext cx="3133397" cy="3133397"/>
            <a:chOff x="0" y="0"/>
            <a:chExt cx="4177862" cy="4177862"/>
          </a:xfrm>
        </p:grpSpPr>
        <p:grpSp>
          <p:nvGrpSpPr>
            <p:cNvPr id="11" name="Group 11"/>
            <p:cNvGrpSpPr>
              <a:grpSpLocks noChangeAspect="1"/>
            </p:cNvGrpSpPr>
            <p:nvPr/>
          </p:nvGrpSpPr>
          <p:grpSpPr>
            <a:xfrm>
              <a:off x="0" y="0"/>
              <a:ext cx="4177862" cy="4177862"/>
              <a:chOff x="0" y="0"/>
              <a:chExt cx="2540000" cy="2540000"/>
            </a:xfrm>
          </p:grpSpPr>
          <p:sp>
            <p:nvSpPr>
              <p:cNvPr id="12" name="Freeform 12"/>
              <p:cNvSpPr/>
              <p:nvPr/>
            </p:nvSpPr>
            <p:spPr>
              <a:xfrm>
                <a:off x="-62725" y="-2035"/>
                <a:ext cx="2665449" cy="2544070"/>
              </a:xfrm>
              <a:custGeom>
                <a:avLst/>
                <a:gdLst/>
                <a:ahLst/>
                <a:cxnLst/>
                <a:rect l="l" t="t" r="r" b="b"/>
                <a:pathLst>
                  <a:path w="2665449" h="254407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383035"/>
                    </a:lnTo>
                    <a:cubicBezTo>
                      <a:pt x="1014169" y="381610"/>
                      <a:pt x="719199" y="550741"/>
                      <a:pt x="559508" y="826383"/>
                    </a:cubicBezTo>
                    <a:cubicBezTo>
                      <a:pt x="399818" y="1102026"/>
                      <a:pt x="399818" y="1442044"/>
                      <a:pt x="559508" y="1717687"/>
                    </a:cubicBezTo>
                    <a:cubicBezTo>
                      <a:pt x="719199" y="1993330"/>
                      <a:pt x="1014169" y="2162460"/>
                      <a:pt x="1332725" y="2161035"/>
                    </a:cubicBezTo>
                    <a:cubicBezTo>
                      <a:pt x="1651281" y="2162460"/>
                      <a:pt x="1946251" y="1993330"/>
                      <a:pt x="2105942" y="1717687"/>
                    </a:cubicBezTo>
                    <a:cubicBezTo>
                      <a:pt x="2265632" y="1442044"/>
                      <a:pt x="2265632" y="1102026"/>
                      <a:pt x="2105942" y="826383"/>
                    </a:cubicBezTo>
                    <a:cubicBezTo>
                      <a:pt x="1946251" y="550741"/>
                      <a:pt x="1651281" y="381610"/>
                      <a:pt x="1332725" y="383035"/>
                    </a:cubicBezTo>
                    <a:close/>
                  </a:path>
                </a:pathLst>
              </a:custGeom>
              <a:solidFill>
                <a:srgbClr val="E3E5E7"/>
              </a:solidFill>
            </p:spPr>
          </p:sp>
          <p:sp>
            <p:nvSpPr>
              <p:cNvPr id="13" name="Freeform 13"/>
              <p:cNvSpPr/>
              <p:nvPr/>
            </p:nvSpPr>
            <p:spPr>
              <a:xfrm>
                <a:off x="-110761" y="7585"/>
                <a:ext cx="2716928" cy="2641621"/>
              </a:xfrm>
              <a:custGeom>
                <a:avLst/>
                <a:gdLst/>
                <a:ahLst/>
                <a:cxnLst/>
                <a:rect l="l" t="t" r="r" b="b"/>
                <a:pathLst>
                  <a:path w="2716928" h="2641621">
                    <a:moveTo>
                      <a:pt x="1604879" y="12346"/>
                    </a:moveTo>
                    <a:cubicBezTo>
                      <a:pt x="2141765" y="108602"/>
                      <a:pt x="2557230" y="536928"/>
                      <a:pt x="2637079" y="1076498"/>
                    </a:cubicBezTo>
                    <a:cubicBezTo>
                      <a:pt x="2716928" y="1616067"/>
                      <a:pt x="2443325" y="2146366"/>
                      <a:pt x="1957329" y="2393993"/>
                    </a:cubicBezTo>
                    <a:cubicBezTo>
                      <a:pt x="1471333" y="2641621"/>
                      <a:pt x="881493" y="2551268"/>
                      <a:pt x="491905" y="2169518"/>
                    </a:cubicBezTo>
                    <a:cubicBezTo>
                      <a:pt x="102318" y="1787768"/>
                      <a:pt x="0" y="1199885"/>
                      <a:pt x="237701" y="708958"/>
                    </a:cubicBezTo>
                    <a:cubicBezTo>
                      <a:pt x="267175" y="647386"/>
                      <a:pt x="327340" y="606290"/>
                      <a:pt x="395415" y="601232"/>
                    </a:cubicBezTo>
                    <a:cubicBezTo>
                      <a:pt x="463490" y="596173"/>
                      <a:pt x="529068" y="627926"/>
                      <a:pt x="567318" y="684465"/>
                    </a:cubicBezTo>
                    <a:cubicBezTo>
                      <a:pt x="605568" y="741005"/>
                      <a:pt x="610642" y="813689"/>
                      <a:pt x="580619" y="874995"/>
                    </a:cubicBezTo>
                    <a:cubicBezTo>
                      <a:pt x="414228" y="1218644"/>
                      <a:pt x="485851" y="1630162"/>
                      <a:pt x="758562" y="1897387"/>
                    </a:cubicBezTo>
                    <a:cubicBezTo>
                      <a:pt x="1031273" y="2164612"/>
                      <a:pt x="1444161" y="2227859"/>
                      <a:pt x="1784359" y="2054520"/>
                    </a:cubicBezTo>
                    <a:cubicBezTo>
                      <a:pt x="2124556" y="1881181"/>
                      <a:pt x="2316078" y="1509972"/>
                      <a:pt x="2260183" y="1132273"/>
                    </a:cubicBezTo>
                    <a:cubicBezTo>
                      <a:pt x="2204289" y="754574"/>
                      <a:pt x="1913464" y="454746"/>
                      <a:pt x="1537643" y="387367"/>
                    </a:cubicBezTo>
                    <a:cubicBezTo>
                      <a:pt x="1470399" y="375621"/>
                      <a:pt x="1414579" y="328794"/>
                      <a:pt x="1391320" y="264616"/>
                    </a:cubicBezTo>
                    <a:cubicBezTo>
                      <a:pt x="1368061" y="200438"/>
                      <a:pt x="1380919" y="128720"/>
                      <a:pt x="1425024" y="76619"/>
                    </a:cubicBezTo>
                    <a:cubicBezTo>
                      <a:pt x="1469130" y="24519"/>
                      <a:pt x="1537742" y="0"/>
                      <a:pt x="1604879" y="12346"/>
                    </a:cubicBezTo>
                    <a:close/>
                  </a:path>
                </a:pathLst>
              </a:custGeom>
              <a:solidFill>
                <a:srgbClr val="051D40"/>
              </a:solidFill>
            </p:spPr>
          </p:sp>
        </p:grpSp>
      </p:grpSp>
      <p:sp>
        <p:nvSpPr>
          <p:cNvPr id="14" name="TextBox 14"/>
          <p:cNvSpPr txBox="1"/>
          <p:nvPr/>
        </p:nvSpPr>
        <p:spPr>
          <a:xfrm>
            <a:off x="3166083" y="1761372"/>
            <a:ext cx="11955833" cy="1226820"/>
          </a:xfrm>
          <a:prstGeom prst="rect">
            <a:avLst/>
          </a:prstGeom>
        </p:spPr>
        <p:txBody>
          <a:bodyPr lIns="0" tIns="0" rIns="0" bIns="0" rtlCol="0" anchor="t">
            <a:spAutoFit/>
          </a:bodyPr>
          <a:lstStyle/>
          <a:p>
            <a:pPr algn="ctr">
              <a:lnSpc>
                <a:spcPts val="10080"/>
              </a:lnSpc>
            </a:pPr>
            <a:r>
              <a:rPr lang="en-US" sz="7200">
                <a:solidFill>
                  <a:srgbClr val="051D40"/>
                </a:solidFill>
                <a:latin typeface="Josefin Sans Bold"/>
              </a:rPr>
              <a:t>INFORMATIONS CLÉES</a:t>
            </a:r>
          </a:p>
        </p:txBody>
      </p:sp>
      <p:sp>
        <p:nvSpPr>
          <p:cNvPr id="15" name="TextBox 15"/>
          <p:cNvSpPr txBox="1"/>
          <p:nvPr/>
        </p:nvSpPr>
        <p:spPr>
          <a:xfrm>
            <a:off x="7993096" y="4699487"/>
            <a:ext cx="2301807" cy="929640"/>
          </a:xfrm>
          <a:prstGeom prst="rect">
            <a:avLst/>
          </a:prstGeom>
        </p:spPr>
        <p:txBody>
          <a:bodyPr lIns="0" tIns="0" rIns="0" bIns="0" rtlCol="0" anchor="t">
            <a:spAutoFit/>
          </a:bodyPr>
          <a:lstStyle/>
          <a:p>
            <a:pPr algn="ctr">
              <a:lnSpc>
                <a:spcPts val="7559"/>
              </a:lnSpc>
            </a:pPr>
            <a:r>
              <a:rPr lang="en-US" sz="5400">
                <a:solidFill>
                  <a:srgbClr val="272E40"/>
                </a:solidFill>
                <a:latin typeface="Josefin Sans Bold"/>
              </a:rPr>
              <a:t>75%</a:t>
            </a:r>
          </a:p>
        </p:txBody>
      </p:sp>
      <p:sp>
        <p:nvSpPr>
          <p:cNvPr id="16" name="TextBox 16"/>
          <p:cNvSpPr txBox="1"/>
          <p:nvPr/>
        </p:nvSpPr>
        <p:spPr>
          <a:xfrm>
            <a:off x="13619407" y="4699487"/>
            <a:ext cx="2301807" cy="929640"/>
          </a:xfrm>
          <a:prstGeom prst="rect">
            <a:avLst/>
          </a:prstGeom>
        </p:spPr>
        <p:txBody>
          <a:bodyPr lIns="0" tIns="0" rIns="0" bIns="0" rtlCol="0" anchor="t">
            <a:spAutoFit/>
          </a:bodyPr>
          <a:lstStyle/>
          <a:p>
            <a:pPr algn="ctr">
              <a:lnSpc>
                <a:spcPts val="7559"/>
              </a:lnSpc>
            </a:pPr>
            <a:r>
              <a:rPr lang="en-US" sz="5400">
                <a:solidFill>
                  <a:srgbClr val="051D40"/>
                </a:solidFill>
                <a:latin typeface="Josefin Sans Bold"/>
              </a:rPr>
              <a:t>85%</a:t>
            </a:r>
          </a:p>
        </p:txBody>
      </p:sp>
      <p:sp>
        <p:nvSpPr>
          <p:cNvPr id="17" name="TextBox 17"/>
          <p:cNvSpPr txBox="1"/>
          <p:nvPr/>
        </p:nvSpPr>
        <p:spPr>
          <a:xfrm>
            <a:off x="2356376" y="4699487"/>
            <a:ext cx="2301807" cy="929640"/>
          </a:xfrm>
          <a:prstGeom prst="rect">
            <a:avLst/>
          </a:prstGeom>
        </p:spPr>
        <p:txBody>
          <a:bodyPr lIns="0" tIns="0" rIns="0" bIns="0" rtlCol="0" anchor="t">
            <a:spAutoFit/>
          </a:bodyPr>
          <a:lstStyle/>
          <a:p>
            <a:pPr algn="ctr">
              <a:lnSpc>
                <a:spcPts val="7559"/>
              </a:lnSpc>
            </a:pPr>
            <a:r>
              <a:rPr lang="en-US" sz="5400" dirty="0">
                <a:solidFill>
                  <a:srgbClr val="051D40"/>
                </a:solidFill>
                <a:latin typeface="Josefin Sans Bold"/>
              </a:rPr>
              <a:t>50%</a:t>
            </a:r>
          </a:p>
        </p:txBody>
      </p:sp>
      <p:sp>
        <p:nvSpPr>
          <p:cNvPr id="18" name="TextBox 18"/>
          <p:cNvSpPr txBox="1"/>
          <p:nvPr/>
        </p:nvSpPr>
        <p:spPr>
          <a:xfrm>
            <a:off x="1028700" y="7026283"/>
            <a:ext cx="4957159" cy="2462530"/>
          </a:xfrm>
          <a:prstGeom prst="rect">
            <a:avLst/>
          </a:prstGeom>
        </p:spPr>
        <p:txBody>
          <a:bodyPr lIns="0" tIns="0" rIns="0" bIns="0" rtlCol="0" anchor="t">
            <a:spAutoFit/>
          </a:bodyPr>
          <a:lstStyle/>
          <a:p>
            <a:pPr algn="ctr">
              <a:lnSpc>
                <a:spcPts val="3920"/>
              </a:lnSpc>
            </a:pPr>
            <a:r>
              <a:rPr lang="en-US" sz="2800">
                <a:solidFill>
                  <a:srgbClr val="323A44"/>
                </a:solidFill>
                <a:latin typeface="Source Sans Pro"/>
              </a:rPr>
              <a:t>Quis enim aut eum diligat quem metuat, aut eum a quo se metui putet? Coluntur tamen simulatione dumtaxat ad tempus. </a:t>
            </a:r>
          </a:p>
        </p:txBody>
      </p:sp>
      <p:sp>
        <p:nvSpPr>
          <p:cNvPr id="19" name="TextBox 19"/>
          <p:cNvSpPr txBox="1"/>
          <p:nvPr/>
        </p:nvSpPr>
        <p:spPr>
          <a:xfrm>
            <a:off x="6665421" y="7026283"/>
            <a:ext cx="4957159" cy="2462530"/>
          </a:xfrm>
          <a:prstGeom prst="rect">
            <a:avLst/>
          </a:prstGeom>
        </p:spPr>
        <p:txBody>
          <a:bodyPr lIns="0" tIns="0" rIns="0" bIns="0" rtlCol="0" anchor="t">
            <a:spAutoFit/>
          </a:bodyPr>
          <a:lstStyle/>
          <a:p>
            <a:pPr algn="ctr">
              <a:lnSpc>
                <a:spcPts val="3920"/>
              </a:lnSpc>
            </a:pPr>
            <a:r>
              <a:rPr lang="en-US" sz="2800">
                <a:solidFill>
                  <a:srgbClr val="323A44"/>
                </a:solidFill>
                <a:latin typeface="Source Sans Pro"/>
              </a:rPr>
              <a:t>Quis enim aut eum diligat quem metuat, aut eum a quo se metui putet? Coluntur tamen simulatione dumtaxat ad tempus. </a:t>
            </a:r>
          </a:p>
        </p:txBody>
      </p:sp>
      <p:sp>
        <p:nvSpPr>
          <p:cNvPr id="20" name="TextBox 20"/>
          <p:cNvSpPr txBox="1"/>
          <p:nvPr/>
        </p:nvSpPr>
        <p:spPr>
          <a:xfrm>
            <a:off x="12291731" y="7026283"/>
            <a:ext cx="4957159" cy="2462530"/>
          </a:xfrm>
          <a:prstGeom prst="rect">
            <a:avLst/>
          </a:prstGeom>
        </p:spPr>
        <p:txBody>
          <a:bodyPr lIns="0" tIns="0" rIns="0" bIns="0" rtlCol="0" anchor="t">
            <a:spAutoFit/>
          </a:bodyPr>
          <a:lstStyle/>
          <a:p>
            <a:pPr algn="ctr">
              <a:lnSpc>
                <a:spcPts val="3920"/>
              </a:lnSpc>
            </a:pPr>
            <a:r>
              <a:rPr lang="en-US" sz="2800">
                <a:solidFill>
                  <a:srgbClr val="323A44"/>
                </a:solidFill>
                <a:latin typeface="Source Sans Pro"/>
              </a:rPr>
              <a:t>Quis enim aut eum diligat quem metuat, aut eum a quo se metui putet? Coluntur tamen simulatione dumtaxat ad tempus. </a:t>
            </a:r>
          </a:p>
        </p:txBody>
      </p:sp>
      <p:grpSp>
        <p:nvGrpSpPr>
          <p:cNvPr id="21" name="Group 21"/>
          <p:cNvGrpSpPr>
            <a:grpSpLocks noChangeAspect="1"/>
          </p:cNvGrpSpPr>
          <p:nvPr/>
        </p:nvGrpSpPr>
        <p:grpSpPr>
          <a:xfrm>
            <a:off x="1668097" y="3062165"/>
            <a:ext cx="544969" cy="544969"/>
            <a:chOff x="0" y="0"/>
            <a:chExt cx="1708150" cy="1708150"/>
          </a:xfrm>
        </p:grpSpPr>
        <p:sp>
          <p:nvSpPr>
            <p:cNvPr id="22" name="Freeform 22"/>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051D40"/>
            </a:solidFill>
          </p:spPr>
        </p:sp>
      </p:grpSp>
      <p:grpSp>
        <p:nvGrpSpPr>
          <p:cNvPr id="23" name="Group 23"/>
          <p:cNvGrpSpPr>
            <a:grpSpLocks noChangeAspect="1"/>
          </p:cNvGrpSpPr>
          <p:nvPr/>
        </p:nvGrpSpPr>
        <p:grpSpPr>
          <a:xfrm>
            <a:off x="15792039" y="3062165"/>
            <a:ext cx="544969" cy="544969"/>
            <a:chOff x="0" y="0"/>
            <a:chExt cx="1708150" cy="1708150"/>
          </a:xfrm>
        </p:grpSpPr>
        <p:sp>
          <p:nvSpPr>
            <p:cNvPr id="24" name="Freeform 24"/>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051D40"/>
            </a:solidFill>
          </p:spPr>
        </p:sp>
      </p:grpSp>
      <p:grpSp>
        <p:nvGrpSpPr>
          <p:cNvPr id="25" name="Group 25"/>
          <p:cNvGrpSpPr>
            <a:grpSpLocks noChangeAspect="1"/>
          </p:cNvGrpSpPr>
          <p:nvPr/>
        </p:nvGrpSpPr>
        <p:grpSpPr>
          <a:xfrm>
            <a:off x="10892970" y="6195561"/>
            <a:ext cx="544969" cy="544969"/>
            <a:chOff x="0" y="0"/>
            <a:chExt cx="1708150" cy="1708150"/>
          </a:xfrm>
        </p:grpSpPr>
        <p:sp>
          <p:nvSpPr>
            <p:cNvPr id="26" name="Freeform 26"/>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051D40"/>
            </a:solidFill>
          </p:spPr>
        </p:sp>
      </p:grpSp>
      <p:grpSp>
        <p:nvGrpSpPr>
          <p:cNvPr id="27" name="Group 27"/>
          <p:cNvGrpSpPr>
            <a:grpSpLocks noChangeAspect="1"/>
          </p:cNvGrpSpPr>
          <p:nvPr/>
        </p:nvGrpSpPr>
        <p:grpSpPr>
          <a:xfrm>
            <a:off x="15496511" y="-2073803"/>
            <a:ext cx="4523634" cy="4523634"/>
            <a:chOff x="0" y="0"/>
            <a:chExt cx="1708150" cy="1708150"/>
          </a:xfrm>
        </p:grpSpPr>
        <p:sp>
          <p:nvSpPr>
            <p:cNvPr id="28" name="Freeform 28"/>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31D287"/>
            </a:solidFill>
          </p:spPr>
        </p:sp>
      </p:grpSp>
      <p:grpSp>
        <p:nvGrpSpPr>
          <p:cNvPr id="29" name="Group 29"/>
          <p:cNvGrpSpPr>
            <a:grpSpLocks noChangeAspect="1"/>
          </p:cNvGrpSpPr>
          <p:nvPr/>
        </p:nvGrpSpPr>
        <p:grpSpPr>
          <a:xfrm rot="9720820">
            <a:off x="752596" y="8797123"/>
            <a:ext cx="2095077" cy="2280658"/>
            <a:chOff x="0" y="0"/>
            <a:chExt cx="2279650" cy="2481580"/>
          </a:xfrm>
        </p:grpSpPr>
        <p:sp>
          <p:nvSpPr>
            <p:cNvPr id="30" name="Freeform 30"/>
            <p:cNvSpPr/>
            <p:nvPr/>
          </p:nvSpPr>
          <p:spPr>
            <a:xfrm>
              <a:off x="0" y="0"/>
              <a:ext cx="2279650" cy="2481580"/>
            </a:xfrm>
            <a:custGeom>
              <a:avLst/>
              <a:gdLst/>
              <a:ahLst/>
              <a:cxnLst/>
              <a:rect l="l" t="t" r="r" b="b"/>
              <a:pathLst>
                <a:path w="2279650" h="2481580">
                  <a:moveTo>
                    <a:pt x="2279650" y="2481580"/>
                  </a:moveTo>
                  <a:lnTo>
                    <a:pt x="0" y="1179830"/>
                  </a:lnTo>
                  <a:lnTo>
                    <a:pt x="1697990" y="0"/>
                  </a:lnTo>
                  <a:lnTo>
                    <a:pt x="2279650" y="2481580"/>
                  </a:lnTo>
                  <a:close/>
                  <a:moveTo>
                    <a:pt x="878840" y="1140460"/>
                  </a:moveTo>
                  <a:lnTo>
                    <a:pt x="1574800" y="1537970"/>
                  </a:lnTo>
                  <a:lnTo>
                    <a:pt x="1397000" y="779780"/>
                  </a:lnTo>
                  <a:lnTo>
                    <a:pt x="878840" y="1140460"/>
                  </a:lnTo>
                  <a:close/>
                </a:path>
              </a:pathLst>
            </a:custGeom>
            <a:solidFill>
              <a:srgbClr val="051D40"/>
            </a:solidFill>
          </p:spPr>
        </p:sp>
      </p:grpSp>
    </p:spTree>
    <p:extLst>
      <p:ext uri="{BB962C8B-B14F-4D97-AF65-F5344CB8AC3E}">
        <p14:creationId xmlns:p14="http://schemas.microsoft.com/office/powerpoint/2010/main" val="4253326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0100412" cy="10287000"/>
          </a:xfrm>
          <a:prstGeom prst="rect">
            <a:avLst/>
          </a:prstGeom>
          <a:solidFill>
            <a:srgbClr val="272E40"/>
          </a:solidFill>
        </p:spPr>
      </p:sp>
      <p:grpSp>
        <p:nvGrpSpPr>
          <p:cNvPr id="42" name="Group 42"/>
          <p:cNvGrpSpPr/>
          <p:nvPr/>
        </p:nvGrpSpPr>
        <p:grpSpPr>
          <a:xfrm>
            <a:off x="10839178" y="1208698"/>
            <a:ext cx="6296009" cy="7677654"/>
            <a:chOff x="-161991" y="-553581"/>
            <a:chExt cx="8394679" cy="10236872"/>
          </a:xfrm>
        </p:grpSpPr>
        <p:sp>
          <p:nvSpPr>
            <p:cNvPr id="43" name="TextBox 43"/>
            <p:cNvSpPr txBox="1"/>
            <p:nvPr/>
          </p:nvSpPr>
          <p:spPr>
            <a:xfrm>
              <a:off x="-161991" y="-553581"/>
              <a:ext cx="8107644" cy="2618324"/>
            </a:xfrm>
            <a:prstGeom prst="rect">
              <a:avLst/>
            </a:prstGeom>
          </p:spPr>
          <p:txBody>
            <a:bodyPr lIns="0" tIns="0" rIns="0" bIns="0" rtlCol="0" anchor="t">
              <a:spAutoFit/>
            </a:bodyPr>
            <a:lstStyle/>
            <a:p>
              <a:pPr algn="ctr">
                <a:lnSpc>
                  <a:spcPts val="7929"/>
                </a:lnSpc>
              </a:pPr>
              <a:r>
                <a:rPr lang="en-US" sz="6099" spc="-121" dirty="0" err="1">
                  <a:solidFill>
                    <a:srgbClr val="31D287"/>
                  </a:solidFill>
                  <a:latin typeface="Clear Sans Regular"/>
                </a:rPr>
                <a:t>Évolution</a:t>
              </a:r>
              <a:r>
                <a:rPr lang="en-US" sz="6099" spc="-121" dirty="0">
                  <a:solidFill>
                    <a:srgbClr val="31D287"/>
                  </a:solidFill>
                  <a:latin typeface="Clear Sans Regular"/>
                </a:rPr>
                <a:t> du </a:t>
              </a:r>
              <a:r>
                <a:rPr lang="en-US" sz="6099" spc="-121" dirty="0" err="1">
                  <a:solidFill>
                    <a:srgbClr val="31D287"/>
                  </a:solidFill>
                  <a:latin typeface="Clear Sans Regular"/>
                </a:rPr>
                <a:t>marché</a:t>
              </a:r>
              <a:endParaRPr lang="en-US" sz="6099" spc="-121" dirty="0">
                <a:solidFill>
                  <a:srgbClr val="31D287"/>
                </a:solidFill>
                <a:latin typeface="Clear Sans Regular"/>
              </a:endParaRPr>
            </a:p>
          </p:txBody>
        </p:sp>
        <p:sp>
          <p:nvSpPr>
            <p:cNvPr id="44" name="TextBox 44"/>
            <p:cNvSpPr txBox="1"/>
            <p:nvPr/>
          </p:nvSpPr>
          <p:spPr>
            <a:xfrm>
              <a:off x="0" y="5545420"/>
              <a:ext cx="8232688" cy="4137871"/>
            </a:xfrm>
            <a:prstGeom prst="rect">
              <a:avLst/>
            </a:prstGeom>
          </p:spPr>
          <p:txBody>
            <a:bodyPr lIns="0" tIns="0" rIns="0" bIns="0" rtlCol="0" anchor="t">
              <a:spAutoFit/>
            </a:bodyPr>
            <a:lstStyle/>
            <a:p>
              <a:pPr>
                <a:lnSpc>
                  <a:spcPts val="3115"/>
                </a:lnSpc>
              </a:pPr>
              <a:r>
                <a:rPr lang="en-US" sz="2225">
                  <a:solidFill>
                    <a:srgbClr val="000000"/>
                  </a:solidFill>
                  <a:latin typeface="Clear Sans Regular"/>
                </a:rPr>
                <a:t>Quis enim aut eum diligat quem metuat, aut eum a quo se metui putet? Coluntur tamen simulatione dumtaxat ad tempus. Quod si forte, ut fit plerumque, ceciderunt, tum intellegitur quam fuerint inopes amicorum. Quod Tarquinium dixisse ferunt, tum exsulantem se intellexisse quos fidos amicos habuisset, quos infidos, cum iam neutris gratiam referre posset.</a:t>
              </a:r>
            </a:p>
          </p:txBody>
        </p:sp>
        <p:pic>
          <p:nvPicPr>
            <p:cNvPr id="45" name="Picture 4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a:off x="0" y="2385488"/>
              <a:ext cx="8107644" cy="599183"/>
            </a:xfrm>
            <a:prstGeom prst="rect">
              <a:avLst/>
            </a:prstGeom>
          </p:spPr>
        </p:pic>
        <p:sp>
          <p:nvSpPr>
            <p:cNvPr id="46" name="TextBox 46"/>
            <p:cNvSpPr txBox="1"/>
            <p:nvPr/>
          </p:nvSpPr>
          <p:spPr>
            <a:xfrm>
              <a:off x="0" y="4477506"/>
              <a:ext cx="8232688" cy="590761"/>
            </a:xfrm>
            <a:prstGeom prst="rect">
              <a:avLst/>
            </a:prstGeom>
          </p:spPr>
          <p:txBody>
            <a:bodyPr lIns="0" tIns="0" rIns="0" bIns="0" rtlCol="0" anchor="t">
              <a:spAutoFit/>
            </a:bodyPr>
            <a:lstStyle/>
            <a:p>
              <a:pPr>
                <a:lnSpc>
                  <a:spcPts val="3640"/>
                </a:lnSpc>
              </a:pPr>
              <a:r>
                <a:rPr lang="en-US" sz="2800">
                  <a:solidFill>
                    <a:srgbClr val="051D40"/>
                  </a:solidFill>
                  <a:latin typeface="Hammersmith One"/>
                </a:rPr>
                <a:t>Quis enim aut eum diligat</a:t>
              </a:r>
            </a:p>
          </p:txBody>
        </p:sp>
      </p:grpSp>
      <p:pic>
        <p:nvPicPr>
          <p:cNvPr id="48" name="Image 47">
            <a:extLst>
              <a:ext uri="{FF2B5EF4-FFF2-40B4-BE49-F238E27FC236}">
                <a16:creationId xmlns:a16="http://schemas.microsoft.com/office/drawing/2014/main" id="{B6BB9F60-19AA-0FCA-5A4A-E2953E9B6FB6}"/>
              </a:ext>
            </a:extLst>
          </p:cNvPr>
          <p:cNvPicPr>
            <a:picLocks noChangeAspect="1"/>
          </p:cNvPicPr>
          <p:nvPr/>
        </p:nvPicPr>
        <p:blipFill>
          <a:blip r:embed="rId5"/>
          <a:stretch>
            <a:fillRect/>
          </a:stretch>
        </p:blipFill>
        <p:spPr>
          <a:xfrm>
            <a:off x="363906" y="5425084"/>
            <a:ext cx="9372600" cy="4536533"/>
          </a:xfrm>
          <a:prstGeom prst="rect">
            <a:avLst/>
          </a:prstGeom>
        </p:spPr>
      </p:pic>
      <p:pic>
        <p:nvPicPr>
          <p:cNvPr id="50" name="Image 49">
            <a:extLst>
              <a:ext uri="{FF2B5EF4-FFF2-40B4-BE49-F238E27FC236}">
                <a16:creationId xmlns:a16="http://schemas.microsoft.com/office/drawing/2014/main" id="{045FD326-FC12-05E1-34C0-641DD0050EB2}"/>
              </a:ext>
            </a:extLst>
          </p:cNvPr>
          <p:cNvPicPr>
            <a:picLocks noChangeAspect="1"/>
          </p:cNvPicPr>
          <p:nvPr/>
        </p:nvPicPr>
        <p:blipFill>
          <a:blip r:embed="rId6"/>
          <a:stretch>
            <a:fillRect/>
          </a:stretch>
        </p:blipFill>
        <p:spPr>
          <a:xfrm>
            <a:off x="387459" y="325383"/>
            <a:ext cx="9372600" cy="4774318"/>
          </a:xfrm>
          <a:prstGeom prst="rect">
            <a:avLst/>
          </a:prstGeom>
        </p:spPr>
      </p:pic>
    </p:spTree>
    <p:extLst>
      <p:ext uri="{BB962C8B-B14F-4D97-AF65-F5344CB8AC3E}">
        <p14:creationId xmlns:p14="http://schemas.microsoft.com/office/powerpoint/2010/main" val="4091124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0100412" cy="10287000"/>
          </a:xfrm>
          <a:prstGeom prst="rect">
            <a:avLst/>
          </a:prstGeom>
          <a:solidFill>
            <a:srgbClr val="272E40"/>
          </a:solidFill>
        </p:spPr>
      </p:sp>
      <p:grpSp>
        <p:nvGrpSpPr>
          <p:cNvPr id="3" name="Group 3"/>
          <p:cNvGrpSpPr/>
          <p:nvPr/>
        </p:nvGrpSpPr>
        <p:grpSpPr>
          <a:xfrm>
            <a:off x="1248484" y="1044097"/>
            <a:ext cx="7895516" cy="8167536"/>
            <a:chOff x="0" y="0"/>
            <a:chExt cx="10527354" cy="10890048"/>
          </a:xfrm>
        </p:grpSpPr>
        <p:sp>
          <p:nvSpPr>
            <p:cNvPr id="4" name="TextBox 4"/>
            <p:cNvSpPr txBox="1"/>
            <p:nvPr/>
          </p:nvSpPr>
          <p:spPr>
            <a:xfrm>
              <a:off x="1141617" y="10415920"/>
              <a:ext cx="1060660"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1</a:t>
              </a:r>
            </a:p>
          </p:txBody>
        </p:sp>
        <p:sp>
          <p:nvSpPr>
            <p:cNvPr id="5" name="TextBox 5"/>
            <p:cNvSpPr txBox="1"/>
            <p:nvPr/>
          </p:nvSpPr>
          <p:spPr>
            <a:xfrm>
              <a:off x="2771467" y="10415920"/>
              <a:ext cx="1047275"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2</a:t>
              </a:r>
            </a:p>
          </p:txBody>
        </p:sp>
        <p:sp>
          <p:nvSpPr>
            <p:cNvPr id="6" name="TextBox 6"/>
            <p:cNvSpPr txBox="1"/>
            <p:nvPr/>
          </p:nvSpPr>
          <p:spPr>
            <a:xfrm>
              <a:off x="4394626" y="10415920"/>
              <a:ext cx="1047275"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3</a:t>
              </a:r>
            </a:p>
          </p:txBody>
        </p:sp>
        <p:sp>
          <p:nvSpPr>
            <p:cNvPr id="7" name="TextBox 7"/>
            <p:cNvSpPr txBox="1"/>
            <p:nvPr/>
          </p:nvSpPr>
          <p:spPr>
            <a:xfrm>
              <a:off x="6011091" y="10415920"/>
              <a:ext cx="1060660"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4</a:t>
              </a:r>
            </a:p>
          </p:txBody>
        </p:sp>
        <p:sp>
          <p:nvSpPr>
            <p:cNvPr id="8" name="TextBox 8"/>
            <p:cNvSpPr txBox="1"/>
            <p:nvPr/>
          </p:nvSpPr>
          <p:spPr>
            <a:xfrm>
              <a:off x="7640942" y="10415920"/>
              <a:ext cx="1047275"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5</a:t>
              </a:r>
            </a:p>
          </p:txBody>
        </p:sp>
        <p:sp>
          <p:nvSpPr>
            <p:cNvPr id="9" name="TextBox 9"/>
            <p:cNvSpPr txBox="1"/>
            <p:nvPr/>
          </p:nvSpPr>
          <p:spPr>
            <a:xfrm>
              <a:off x="9264100" y="10415920"/>
              <a:ext cx="1047275" cy="474128"/>
            </a:xfrm>
            <a:prstGeom prst="rect">
              <a:avLst/>
            </a:prstGeom>
          </p:spPr>
          <p:txBody>
            <a:bodyPr lIns="0" tIns="0" rIns="0" bIns="0" rtlCol="0" anchor="t">
              <a:spAutoFit/>
            </a:bodyPr>
            <a:lstStyle/>
            <a:p>
              <a:pPr algn="ctr">
                <a:lnSpc>
                  <a:spcPts val="2940"/>
                </a:lnSpc>
              </a:pPr>
              <a:r>
                <a:rPr lang="en-US" sz="2100">
                  <a:solidFill>
                    <a:srgbClr val="000000"/>
                  </a:solidFill>
                  <a:latin typeface="Clear Sans Regular"/>
                </a:rPr>
                <a:t>Item 6</a:t>
              </a:r>
            </a:p>
          </p:txBody>
        </p:sp>
        <p:grpSp>
          <p:nvGrpSpPr>
            <p:cNvPr id="10" name="Group 10"/>
            <p:cNvGrpSpPr>
              <a:grpSpLocks noChangeAspect="1"/>
            </p:cNvGrpSpPr>
            <p:nvPr/>
          </p:nvGrpSpPr>
          <p:grpSpPr>
            <a:xfrm>
              <a:off x="932330" y="213251"/>
              <a:ext cx="9595024" cy="10072493"/>
              <a:chOff x="0" y="0"/>
              <a:chExt cx="9799363" cy="10287000"/>
            </a:xfrm>
          </p:grpSpPr>
          <p:sp>
            <p:nvSpPr>
              <p:cNvPr id="11" name="Freeform 11"/>
              <p:cNvSpPr/>
              <p:nvPr/>
            </p:nvSpPr>
            <p:spPr>
              <a:xfrm>
                <a:off x="0" y="-63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2" name="Freeform 12"/>
              <p:cNvSpPr/>
              <p:nvPr/>
            </p:nvSpPr>
            <p:spPr>
              <a:xfrm>
                <a:off x="0" y="20510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3" name="Freeform 13"/>
              <p:cNvSpPr/>
              <p:nvPr/>
            </p:nvSpPr>
            <p:spPr>
              <a:xfrm>
                <a:off x="0" y="41084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4" name="Freeform 14"/>
              <p:cNvSpPr/>
              <p:nvPr/>
            </p:nvSpPr>
            <p:spPr>
              <a:xfrm>
                <a:off x="0" y="61658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5" name="Freeform 15"/>
              <p:cNvSpPr/>
              <p:nvPr/>
            </p:nvSpPr>
            <p:spPr>
              <a:xfrm>
                <a:off x="0" y="82232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sp>
            <p:nvSpPr>
              <p:cNvPr id="16" name="Freeform 16"/>
              <p:cNvSpPr/>
              <p:nvPr/>
            </p:nvSpPr>
            <p:spPr>
              <a:xfrm>
                <a:off x="0" y="10280650"/>
                <a:ext cx="9799362" cy="12700"/>
              </a:xfrm>
              <a:custGeom>
                <a:avLst/>
                <a:gdLst/>
                <a:ahLst/>
                <a:cxnLst/>
                <a:rect l="l" t="t" r="r" b="b"/>
                <a:pathLst>
                  <a:path w="9799362" h="12700">
                    <a:moveTo>
                      <a:pt x="0" y="0"/>
                    </a:moveTo>
                    <a:lnTo>
                      <a:pt x="9799362" y="0"/>
                    </a:lnTo>
                    <a:lnTo>
                      <a:pt x="9799362" y="12700"/>
                    </a:lnTo>
                    <a:lnTo>
                      <a:pt x="0" y="12700"/>
                    </a:lnTo>
                    <a:close/>
                  </a:path>
                </a:pathLst>
              </a:custGeom>
              <a:solidFill>
                <a:srgbClr val="000000"/>
              </a:solidFill>
            </p:spPr>
          </p:sp>
        </p:grpSp>
        <p:sp>
          <p:nvSpPr>
            <p:cNvPr id="17" name="TextBox 17"/>
            <p:cNvSpPr txBox="1"/>
            <p:nvPr/>
          </p:nvSpPr>
          <p:spPr>
            <a:xfrm>
              <a:off x="26554" y="-47625"/>
              <a:ext cx="727976"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250 </a:t>
              </a:r>
            </a:p>
          </p:txBody>
        </p:sp>
        <p:sp>
          <p:nvSpPr>
            <p:cNvPr id="18" name="TextBox 18"/>
            <p:cNvSpPr txBox="1"/>
            <p:nvPr/>
          </p:nvSpPr>
          <p:spPr>
            <a:xfrm>
              <a:off x="13385" y="1966874"/>
              <a:ext cx="741145"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200 </a:t>
              </a:r>
            </a:p>
          </p:txBody>
        </p:sp>
        <p:sp>
          <p:nvSpPr>
            <p:cNvPr id="19" name="TextBox 19"/>
            <p:cNvSpPr txBox="1"/>
            <p:nvPr/>
          </p:nvSpPr>
          <p:spPr>
            <a:xfrm>
              <a:off x="13385" y="3981372"/>
              <a:ext cx="741145"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150 </a:t>
              </a:r>
            </a:p>
          </p:txBody>
        </p:sp>
        <p:sp>
          <p:nvSpPr>
            <p:cNvPr id="20" name="TextBox 20"/>
            <p:cNvSpPr txBox="1"/>
            <p:nvPr/>
          </p:nvSpPr>
          <p:spPr>
            <a:xfrm>
              <a:off x="0" y="5995871"/>
              <a:ext cx="754530"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100 </a:t>
              </a:r>
            </a:p>
          </p:txBody>
        </p:sp>
        <p:sp>
          <p:nvSpPr>
            <p:cNvPr id="21" name="TextBox 21"/>
            <p:cNvSpPr txBox="1"/>
            <p:nvPr/>
          </p:nvSpPr>
          <p:spPr>
            <a:xfrm>
              <a:off x="232728" y="8010370"/>
              <a:ext cx="521802"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50 </a:t>
              </a:r>
            </a:p>
          </p:txBody>
        </p:sp>
        <p:sp>
          <p:nvSpPr>
            <p:cNvPr id="22" name="TextBox 22"/>
            <p:cNvSpPr txBox="1"/>
            <p:nvPr/>
          </p:nvSpPr>
          <p:spPr>
            <a:xfrm>
              <a:off x="438901" y="10024868"/>
              <a:ext cx="315629" cy="474128"/>
            </a:xfrm>
            <a:prstGeom prst="rect">
              <a:avLst/>
            </a:prstGeom>
          </p:spPr>
          <p:txBody>
            <a:bodyPr lIns="0" tIns="0" rIns="0" bIns="0" rtlCol="0" anchor="t">
              <a:spAutoFit/>
            </a:bodyPr>
            <a:lstStyle/>
            <a:p>
              <a:pPr algn="r">
                <a:lnSpc>
                  <a:spcPts val="2940"/>
                </a:lnSpc>
              </a:pPr>
              <a:r>
                <a:rPr lang="en-US" sz="2100">
                  <a:solidFill>
                    <a:srgbClr val="000000"/>
                  </a:solidFill>
                  <a:latin typeface="Clear Sans Regular"/>
                </a:rPr>
                <a:t>0 </a:t>
              </a:r>
            </a:p>
          </p:txBody>
        </p:sp>
        <p:grpSp>
          <p:nvGrpSpPr>
            <p:cNvPr id="23" name="Group 23"/>
            <p:cNvGrpSpPr>
              <a:grpSpLocks noChangeAspect="1"/>
            </p:cNvGrpSpPr>
            <p:nvPr/>
          </p:nvGrpSpPr>
          <p:grpSpPr>
            <a:xfrm>
              <a:off x="932330" y="213251"/>
              <a:ext cx="9595024" cy="10072493"/>
              <a:chOff x="0" y="0"/>
              <a:chExt cx="9799363" cy="10287000"/>
            </a:xfrm>
          </p:grpSpPr>
          <p:sp>
            <p:nvSpPr>
              <p:cNvPr id="24" name="Freeform 24"/>
              <p:cNvSpPr/>
              <p:nvPr/>
            </p:nvSpPr>
            <p:spPr>
              <a:xfrm>
                <a:off x="0" y="10163080"/>
                <a:ext cx="486645" cy="123920"/>
              </a:xfrm>
              <a:custGeom>
                <a:avLst/>
                <a:gdLst/>
                <a:ahLst/>
                <a:cxnLst/>
                <a:rect l="l" t="t" r="r" b="b"/>
                <a:pathLst>
                  <a:path w="486645" h="123920">
                    <a:moveTo>
                      <a:pt x="0" y="123920"/>
                    </a:moveTo>
                    <a:lnTo>
                      <a:pt x="0" y="38931"/>
                    </a:lnTo>
                    <a:cubicBezTo>
                      <a:pt x="0" y="28606"/>
                      <a:pt x="4102" y="18704"/>
                      <a:pt x="11403" y="11403"/>
                    </a:cubicBezTo>
                    <a:cubicBezTo>
                      <a:pt x="18704" y="4102"/>
                      <a:pt x="28606" y="0"/>
                      <a:pt x="38932" y="0"/>
                    </a:cubicBezTo>
                    <a:lnTo>
                      <a:pt x="447713" y="0"/>
                    </a:lnTo>
                    <a:cubicBezTo>
                      <a:pt x="458039" y="0"/>
                      <a:pt x="467941" y="4102"/>
                      <a:pt x="475242" y="11403"/>
                    </a:cubicBezTo>
                    <a:cubicBezTo>
                      <a:pt x="482543" y="18704"/>
                      <a:pt x="486645" y="28606"/>
                      <a:pt x="486645" y="38931"/>
                    </a:cubicBezTo>
                    <a:lnTo>
                      <a:pt x="486645" y="123920"/>
                    </a:lnTo>
                    <a:close/>
                  </a:path>
                </a:pathLst>
              </a:custGeom>
              <a:solidFill>
                <a:srgbClr val="000000"/>
              </a:solidFill>
            </p:spPr>
          </p:sp>
          <p:sp>
            <p:nvSpPr>
              <p:cNvPr id="25" name="Freeform 25"/>
              <p:cNvSpPr/>
              <p:nvPr/>
            </p:nvSpPr>
            <p:spPr>
              <a:xfrm>
                <a:off x="1657726" y="9874798"/>
                <a:ext cx="486645" cy="412202"/>
              </a:xfrm>
              <a:custGeom>
                <a:avLst/>
                <a:gdLst/>
                <a:ahLst/>
                <a:cxnLst/>
                <a:rect l="l" t="t" r="r" b="b"/>
                <a:pathLst>
                  <a:path w="486645" h="412202">
                    <a:moveTo>
                      <a:pt x="0" y="412202"/>
                    </a:moveTo>
                    <a:lnTo>
                      <a:pt x="0" y="38932"/>
                    </a:lnTo>
                    <a:cubicBezTo>
                      <a:pt x="0" y="28607"/>
                      <a:pt x="4101" y="18704"/>
                      <a:pt x="11402" y="11403"/>
                    </a:cubicBezTo>
                    <a:cubicBezTo>
                      <a:pt x="18703" y="4102"/>
                      <a:pt x="28606" y="0"/>
                      <a:pt x="38931" y="0"/>
                    </a:cubicBezTo>
                    <a:lnTo>
                      <a:pt x="447713" y="0"/>
                    </a:lnTo>
                    <a:cubicBezTo>
                      <a:pt x="458038" y="0"/>
                      <a:pt x="467941" y="4102"/>
                      <a:pt x="475242" y="11403"/>
                    </a:cubicBezTo>
                    <a:cubicBezTo>
                      <a:pt x="482543" y="18704"/>
                      <a:pt x="486644" y="28607"/>
                      <a:pt x="486644" y="38932"/>
                    </a:cubicBezTo>
                    <a:lnTo>
                      <a:pt x="486644" y="412202"/>
                    </a:lnTo>
                    <a:close/>
                  </a:path>
                </a:pathLst>
              </a:custGeom>
              <a:solidFill>
                <a:srgbClr val="000000"/>
              </a:solidFill>
            </p:spPr>
          </p:sp>
          <p:sp>
            <p:nvSpPr>
              <p:cNvPr id="26" name="Freeform 26"/>
              <p:cNvSpPr/>
              <p:nvPr/>
            </p:nvSpPr>
            <p:spPr>
              <a:xfrm>
                <a:off x="3315451" y="9833613"/>
                <a:ext cx="486645" cy="453387"/>
              </a:xfrm>
              <a:custGeom>
                <a:avLst/>
                <a:gdLst/>
                <a:ahLst/>
                <a:cxnLst/>
                <a:rect l="l" t="t" r="r" b="b"/>
                <a:pathLst>
                  <a:path w="486645" h="453387">
                    <a:moveTo>
                      <a:pt x="0" y="453387"/>
                    </a:moveTo>
                    <a:lnTo>
                      <a:pt x="0" y="38932"/>
                    </a:lnTo>
                    <a:cubicBezTo>
                      <a:pt x="0" y="17431"/>
                      <a:pt x="17430" y="0"/>
                      <a:pt x="38931" y="0"/>
                    </a:cubicBezTo>
                    <a:lnTo>
                      <a:pt x="447713" y="0"/>
                    </a:lnTo>
                    <a:cubicBezTo>
                      <a:pt x="469215" y="0"/>
                      <a:pt x="486645" y="17431"/>
                      <a:pt x="486645" y="38932"/>
                    </a:cubicBezTo>
                    <a:lnTo>
                      <a:pt x="486645" y="453387"/>
                    </a:lnTo>
                    <a:close/>
                  </a:path>
                </a:pathLst>
              </a:custGeom>
              <a:solidFill>
                <a:srgbClr val="000000"/>
              </a:solidFill>
            </p:spPr>
          </p:sp>
          <p:sp>
            <p:nvSpPr>
              <p:cNvPr id="27" name="Freeform 27"/>
              <p:cNvSpPr/>
              <p:nvPr/>
            </p:nvSpPr>
            <p:spPr>
              <a:xfrm>
                <a:off x="4973177" y="9710335"/>
                <a:ext cx="486645" cy="576665"/>
              </a:xfrm>
              <a:custGeom>
                <a:avLst/>
                <a:gdLst/>
                <a:ahLst/>
                <a:cxnLst/>
                <a:rect l="l" t="t" r="r" b="b"/>
                <a:pathLst>
                  <a:path w="486645" h="576665">
                    <a:moveTo>
                      <a:pt x="0" y="576665"/>
                    </a:moveTo>
                    <a:lnTo>
                      <a:pt x="0" y="38932"/>
                    </a:lnTo>
                    <a:cubicBezTo>
                      <a:pt x="0" y="17431"/>
                      <a:pt x="17430" y="0"/>
                      <a:pt x="38931" y="0"/>
                    </a:cubicBezTo>
                    <a:lnTo>
                      <a:pt x="447713" y="0"/>
                    </a:lnTo>
                    <a:cubicBezTo>
                      <a:pt x="469214" y="0"/>
                      <a:pt x="486644" y="17431"/>
                      <a:pt x="486644" y="38932"/>
                    </a:cubicBezTo>
                    <a:lnTo>
                      <a:pt x="486644" y="576665"/>
                    </a:lnTo>
                    <a:close/>
                  </a:path>
                </a:pathLst>
              </a:custGeom>
              <a:solidFill>
                <a:srgbClr val="000000"/>
              </a:solidFill>
            </p:spPr>
          </p:sp>
          <p:sp>
            <p:nvSpPr>
              <p:cNvPr id="28" name="Freeform 28"/>
              <p:cNvSpPr/>
              <p:nvPr/>
            </p:nvSpPr>
            <p:spPr>
              <a:xfrm>
                <a:off x="6630902" y="9422020"/>
                <a:ext cx="486645" cy="864980"/>
              </a:xfrm>
              <a:custGeom>
                <a:avLst/>
                <a:gdLst/>
                <a:ahLst/>
                <a:cxnLst/>
                <a:rect l="l" t="t" r="r" b="b"/>
                <a:pathLst>
                  <a:path w="486645" h="864980">
                    <a:moveTo>
                      <a:pt x="0" y="864980"/>
                    </a:moveTo>
                    <a:lnTo>
                      <a:pt x="0" y="38932"/>
                    </a:lnTo>
                    <a:cubicBezTo>
                      <a:pt x="0" y="17431"/>
                      <a:pt x="17430" y="0"/>
                      <a:pt x="38931" y="0"/>
                    </a:cubicBezTo>
                    <a:lnTo>
                      <a:pt x="447713" y="0"/>
                    </a:lnTo>
                    <a:cubicBezTo>
                      <a:pt x="458039" y="0"/>
                      <a:pt x="467941" y="4102"/>
                      <a:pt x="475242" y="11403"/>
                    </a:cubicBezTo>
                    <a:cubicBezTo>
                      <a:pt x="482544" y="18705"/>
                      <a:pt x="486645" y="28606"/>
                      <a:pt x="486645" y="38932"/>
                    </a:cubicBezTo>
                    <a:lnTo>
                      <a:pt x="486645" y="864980"/>
                    </a:lnTo>
                    <a:close/>
                  </a:path>
                </a:pathLst>
              </a:custGeom>
              <a:solidFill>
                <a:srgbClr val="000000"/>
              </a:solidFill>
            </p:spPr>
          </p:sp>
          <p:sp>
            <p:nvSpPr>
              <p:cNvPr id="29" name="Freeform 29"/>
              <p:cNvSpPr/>
              <p:nvPr/>
            </p:nvSpPr>
            <p:spPr>
              <a:xfrm>
                <a:off x="8288627" y="9216464"/>
                <a:ext cx="486645" cy="1070536"/>
              </a:xfrm>
              <a:custGeom>
                <a:avLst/>
                <a:gdLst/>
                <a:ahLst/>
                <a:cxnLst/>
                <a:rect l="l" t="t" r="r" b="b"/>
                <a:pathLst>
                  <a:path w="486645" h="1070536">
                    <a:moveTo>
                      <a:pt x="0" y="1070536"/>
                    </a:moveTo>
                    <a:lnTo>
                      <a:pt x="0" y="38932"/>
                    </a:lnTo>
                    <a:cubicBezTo>
                      <a:pt x="0" y="28606"/>
                      <a:pt x="4102" y="18704"/>
                      <a:pt x="11404" y="11403"/>
                    </a:cubicBezTo>
                    <a:cubicBezTo>
                      <a:pt x="18705" y="4101"/>
                      <a:pt x="28606" y="0"/>
                      <a:pt x="38932" y="0"/>
                    </a:cubicBezTo>
                    <a:lnTo>
                      <a:pt x="447714" y="0"/>
                    </a:lnTo>
                    <a:cubicBezTo>
                      <a:pt x="469215" y="0"/>
                      <a:pt x="486645" y="17431"/>
                      <a:pt x="486645" y="38932"/>
                    </a:cubicBezTo>
                    <a:lnTo>
                      <a:pt x="486645" y="1070536"/>
                    </a:lnTo>
                    <a:close/>
                  </a:path>
                </a:pathLst>
              </a:custGeom>
              <a:solidFill>
                <a:srgbClr val="000000"/>
              </a:solidFill>
            </p:spPr>
          </p:sp>
          <p:sp>
            <p:nvSpPr>
              <p:cNvPr id="30" name="Freeform 30"/>
              <p:cNvSpPr/>
              <p:nvPr/>
            </p:nvSpPr>
            <p:spPr>
              <a:xfrm>
                <a:off x="512045" y="8634730"/>
                <a:ext cx="486645" cy="1652270"/>
              </a:xfrm>
              <a:custGeom>
                <a:avLst/>
                <a:gdLst/>
                <a:ahLst/>
                <a:cxnLst/>
                <a:rect l="l" t="t" r="r" b="b"/>
                <a:pathLst>
                  <a:path w="486645" h="1652270">
                    <a:moveTo>
                      <a:pt x="0" y="1652270"/>
                    </a:moveTo>
                    <a:lnTo>
                      <a:pt x="0" y="38931"/>
                    </a:lnTo>
                    <a:cubicBezTo>
                      <a:pt x="0" y="17430"/>
                      <a:pt x="17431" y="0"/>
                      <a:pt x="38932" y="0"/>
                    </a:cubicBezTo>
                    <a:lnTo>
                      <a:pt x="447713" y="0"/>
                    </a:lnTo>
                    <a:cubicBezTo>
                      <a:pt x="469214" y="0"/>
                      <a:pt x="486645" y="17430"/>
                      <a:pt x="486645" y="38931"/>
                    </a:cubicBezTo>
                    <a:lnTo>
                      <a:pt x="486645" y="1652270"/>
                    </a:lnTo>
                    <a:close/>
                  </a:path>
                </a:pathLst>
              </a:custGeom>
              <a:solidFill>
                <a:srgbClr val="868585"/>
              </a:solidFill>
            </p:spPr>
          </p:sp>
          <p:sp>
            <p:nvSpPr>
              <p:cNvPr id="31" name="Freeform 31"/>
              <p:cNvSpPr/>
              <p:nvPr/>
            </p:nvSpPr>
            <p:spPr>
              <a:xfrm>
                <a:off x="2169770" y="6659626"/>
                <a:ext cx="486645" cy="3627374"/>
              </a:xfrm>
              <a:custGeom>
                <a:avLst/>
                <a:gdLst/>
                <a:ahLst/>
                <a:cxnLst/>
                <a:rect l="l" t="t" r="r" b="b"/>
                <a:pathLst>
                  <a:path w="486645" h="3627374">
                    <a:moveTo>
                      <a:pt x="0" y="3627374"/>
                    </a:moveTo>
                    <a:lnTo>
                      <a:pt x="0" y="38932"/>
                    </a:lnTo>
                    <a:cubicBezTo>
                      <a:pt x="0" y="28606"/>
                      <a:pt x="4102" y="18704"/>
                      <a:pt x="11403" y="11403"/>
                    </a:cubicBezTo>
                    <a:cubicBezTo>
                      <a:pt x="18704" y="4101"/>
                      <a:pt x="28607" y="0"/>
                      <a:pt x="38932" y="0"/>
                    </a:cubicBezTo>
                    <a:lnTo>
                      <a:pt x="447714" y="0"/>
                    </a:lnTo>
                    <a:cubicBezTo>
                      <a:pt x="458039" y="0"/>
                      <a:pt x="467942" y="4102"/>
                      <a:pt x="475243" y="11403"/>
                    </a:cubicBezTo>
                    <a:cubicBezTo>
                      <a:pt x="482544" y="18704"/>
                      <a:pt x="486646" y="28607"/>
                      <a:pt x="486646" y="38932"/>
                    </a:cubicBezTo>
                    <a:lnTo>
                      <a:pt x="486646" y="3627374"/>
                    </a:lnTo>
                    <a:close/>
                  </a:path>
                </a:pathLst>
              </a:custGeom>
              <a:solidFill>
                <a:srgbClr val="868585"/>
              </a:solidFill>
            </p:spPr>
          </p:sp>
          <p:sp>
            <p:nvSpPr>
              <p:cNvPr id="32" name="Freeform 32"/>
              <p:cNvSpPr/>
              <p:nvPr/>
            </p:nvSpPr>
            <p:spPr>
              <a:xfrm>
                <a:off x="3827496" y="6495034"/>
                <a:ext cx="486645" cy="3791966"/>
              </a:xfrm>
              <a:custGeom>
                <a:avLst/>
                <a:gdLst/>
                <a:ahLst/>
                <a:cxnLst/>
                <a:rect l="l" t="t" r="r" b="b"/>
                <a:pathLst>
                  <a:path w="486645" h="3791966">
                    <a:moveTo>
                      <a:pt x="0" y="3791966"/>
                    </a:moveTo>
                    <a:lnTo>
                      <a:pt x="0" y="38932"/>
                    </a:lnTo>
                    <a:cubicBezTo>
                      <a:pt x="0" y="17431"/>
                      <a:pt x="17430" y="0"/>
                      <a:pt x="38932" y="0"/>
                    </a:cubicBezTo>
                    <a:lnTo>
                      <a:pt x="447714" y="0"/>
                    </a:lnTo>
                    <a:cubicBezTo>
                      <a:pt x="469215" y="0"/>
                      <a:pt x="486645" y="17431"/>
                      <a:pt x="486645" y="38932"/>
                    </a:cubicBezTo>
                    <a:lnTo>
                      <a:pt x="486645" y="3791966"/>
                    </a:lnTo>
                    <a:close/>
                  </a:path>
                </a:pathLst>
              </a:custGeom>
              <a:solidFill>
                <a:srgbClr val="868585"/>
              </a:solidFill>
            </p:spPr>
          </p:sp>
          <p:sp>
            <p:nvSpPr>
              <p:cNvPr id="33" name="Freeform 33"/>
              <p:cNvSpPr/>
              <p:nvPr/>
            </p:nvSpPr>
            <p:spPr>
              <a:xfrm>
                <a:off x="5485221" y="4108450"/>
                <a:ext cx="486645" cy="6178550"/>
              </a:xfrm>
              <a:custGeom>
                <a:avLst/>
                <a:gdLst/>
                <a:ahLst/>
                <a:cxnLst/>
                <a:rect l="l" t="t" r="r" b="b"/>
                <a:pathLst>
                  <a:path w="486645" h="6178550">
                    <a:moveTo>
                      <a:pt x="0" y="6178550"/>
                    </a:moveTo>
                    <a:lnTo>
                      <a:pt x="0" y="38932"/>
                    </a:lnTo>
                    <a:cubicBezTo>
                      <a:pt x="0" y="28606"/>
                      <a:pt x="4102" y="18704"/>
                      <a:pt x="11403" y="11403"/>
                    </a:cubicBezTo>
                    <a:cubicBezTo>
                      <a:pt x="18704" y="4102"/>
                      <a:pt x="28607" y="0"/>
                      <a:pt x="38932" y="0"/>
                    </a:cubicBezTo>
                    <a:lnTo>
                      <a:pt x="447714" y="0"/>
                    </a:lnTo>
                    <a:cubicBezTo>
                      <a:pt x="458039" y="0"/>
                      <a:pt x="467942" y="4102"/>
                      <a:pt x="475243" y="11403"/>
                    </a:cubicBezTo>
                    <a:cubicBezTo>
                      <a:pt x="482544" y="18704"/>
                      <a:pt x="486645" y="28606"/>
                      <a:pt x="486645" y="38932"/>
                    </a:cubicBezTo>
                    <a:lnTo>
                      <a:pt x="486645" y="6178550"/>
                    </a:lnTo>
                    <a:close/>
                  </a:path>
                </a:pathLst>
              </a:custGeom>
              <a:solidFill>
                <a:srgbClr val="868585"/>
              </a:solidFill>
            </p:spPr>
          </p:sp>
          <p:sp>
            <p:nvSpPr>
              <p:cNvPr id="34" name="Freeform 34"/>
              <p:cNvSpPr/>
              <p:nvPr/>
            </p:nvSpPr>
            <p:spPr>
              <a:xfrm>
                <a:off x="7142947" y="6415187"/>
                <a:ext cx="486645" cy="3871813"/>
              </a:xfrm>
              <a:custGeom>
                <a:avLst/>
                <a:gdLst/>
                <a:ahLst/>
                <a:cxnLst/>
                <a:rect l="l" t="t" r="r" b="b"/>
                <a:pathLst>
                  <a:path w="486645" h="3871813">
                    <a:moveTo>
                      <a:pt x="0" y="3871813"/>
                    </a:moveTo>
                    <a:lnTo>
                      <a:pt x="0" y="38931"/>
                    </a:lnTo>
                    <a:cubicBezTo>
                      <a:pt x="0" y="28606"/>
                      <a:pt x="4101" y="18704"/>
                      <a:pt x="11403" y="11403"/>
                    </a:cubicBezTo>
                    <a:cubicBezTo>
                      <a:pt x="18704" y="4101"/>
                      <a:pt x="28606" y="0"/>
                      <a:pt x="38932" y="0"/>
                    </a:cubicBezTo>
                    <a:lnTo>
                      <a:pt x="447714" y="0"/>
                    </a:lnTo>
                    <a:cubicBezTo>
                      <a:pt x="469215" y="0"/>
                      <a:pt x="486645" y="17430"/>
                      <a:pt x="486645" y="38931"/>
                    </a:cubicBezTo>
                    <a:lnTo>
                      <a:pt x="486645" y="3871813"/>
                    </a:lnTo>
                    <a:close/>
                  </a:path>
                </a:pathLst>
              </a:custGeom>
              <a:solidFill>
                <a:srgbClr val="868585"/>
              </a:solidFill>
            </p:spPr>
          </p:sp>
          <p:sp>
            <p:nvSpPr>
              <p:cNvPr id="35" name="Freeform 35"/>
              <p:cNvSpPr/>
              <p:nvPr/>
            </p:nvSpPr>
            <p:spPr>
              <a:xfrm>
                <a:off x="8800672" y="6169554"/>
                <a:ext cx="486645" cy="4117446"/>
              </a:xfrm>
              <a:custGeom>
                <a:avLst/>
                <a:gdLst/>
                <a:ahLst/>
                <a:cxnLst/>
                <a:rect l="l" t="t" r="r" b="b"/>
                <a:pathLst>
                  <a:path w="486645" h="4117446">
                    <a:moveTo>
                      <a:pt x="0" y="4117446"/>
                    </a:moveTo>
                    <a:lnTo>
                      <a:pt x="0" y="38932"/>
                    </a:lnTo>
                    <a:cubicBezTo>
                      <a:pt x="0" y="28606"/>
                      <a:pt x="4101" y="18704"/>
                      <a:pt x="11403" y="11403"/>
                    </a:cubicBezTo>
                    <a:cubicBezTo>
                      <a:pt x="18704" y="4102"/>
                      <a:pt x="28606" y="0"/>
                      <a:pt x="38932" y="0"/>
                    </a:cubicBezTo>
                    <a:lnTo>
                      <a:pt x="447714" y="0"/>
                    </a:lnTo>
                    <a:cubicBezTo>
                      <a:pt x="458040" y="0"/>
                      <a:pt x="467941" y="4102"/>
                      <a:pt x="475242" y="11403"/>
                    </a:cubicBezTo>
                    <a:cubicBezTo>
                      <a:pt x="482544" y="18704"/>
                      <a:pt x="486646" y="28606"/>
                      <a:pt x="486646" y="38932"/>
                    </a:cubicBezTo>
                    <a:lnTo>
                      <a:pt x="486646" y="4117446"/>
                    </a:lnTo>
                    <a:close/>
                  </a:path>
                </a:pathLst>
              </a:custGeom>
              <a:solidFill>
                <a:srgbClr val="868585"/>
              </a:solidFill>
            </p:spPr>
          </p:sp>
          <p:sp>
            <p:nvSpPr>
              <p:cNvPr id="36" name="Freeform 36"/>
              <p:cNvSpPr/>
              <p:nvPr/>
            </p:nvSpPr>
            <p:spPr>
              <a:xfrm>
                <a:off x="1024090" y="9791319"/>
                <a:ext cx="486645" cy="495681"/>
              </a:xfrm>
              <a:custGeom>
                <a:avLst/>
                <a:gdLst/>
                <a:ahLst/>
                <a:cxnLst/>
                <a:rect l="l" t="t" r="r" b="b"/>
                <a:pathLst>
                  <a:path w="486645" h="495681">
                    <a:moveTo>
                      <a:pt x="0" y="495681"/>
                    </a:moveTo>
                    <a:lnTo>
                      <a:pt x="0" y="38931"/>
                    </a:lnTo>
                    <a:cubicBezTo>
                      <a:pt x="0" y="28606"/>
                      <a:pt x="4102" y="18704"/>
                      <a:pt x="11403" y="11403"/>
                    </a:cubicBezTo>
                    <a:cubicBezTo>
                      <a:pt x="18704" y="4102"/>
                      <a:pt x="28606" y="0"/>
                      <a:pt x="38932" y="0"/>
                    </a:cubicBezTo>
                    <a:lnTo>
                      <a:pt x="447713" y="0"/>
                    </a:lnTo>
                    <a:cubicBezTo>
                      <a:pt x="458039" y="0"/>
                      <a:pt x="467941" y="4102"/>
                      <a:pt x="475242" y="11403"/>
                    </a:cubicBezTo>
                    <a:cubicBezTo>
                      <a:pt x="482543" y="18704"/>
                      <a:pt x="486645" y="28606"/>
                      <a:pt x="486645" y="38931"/>
                    </a:cubicBezTo>
                    <a:lnTo>
                      <a:pt x="486645" y="495681"/>
                    </a:lnTo>
                    <a:close/>
                  </a:path>
                </a:pathLst>
              </a:custGeom>
              <a:solidFill>
                <a:srgbClr val="FFFFFF"/>
              </a:solidFill>
            </p:spPr>
          </p:sp>
          <p:sp>
            <p:nvSpPr>
              <p:cNvPr id="37" name="Freeform 37"/>
              <p:cNvSpPr/>
              <p:nvPr/>
            </p:nvSpPr>
            <p:spPr>
              <a:xfrm>
                <a:off x="2681816" y="9668697"/>
                <a:ext cx="486645" cy="618303"/>
              </a:xfrm>
              <a:custGeom>
                <a:avLst/>
                <a:gdLst/>
                <a:ahLst/>
                <a:cxnLst/>
                <a:rect l="l" t="t" r="r" b="b"/>
                <a:pathLst>
                  <a:path w="486645" h="618303">
                    <a:moveTo>
                      <a:pt x="0" y="618303"/>
                    </a:moveTo>
                    <a:lnTo>
                      <a:pt x="0" y="38932"/>
                    </a:lnTo>
                    <a:cubicBezTo>
                      <a:pt x="0" y="28607"/>
                      <a:pt x="4101" y="18705"/>
                      <a:pt x="11402" y="11404"/>
                    </a:cubicBezTo>
                    <a:cubicBezTo>
                      <a:pt x="18703" y="4103"/>
                      <a:pt x="28606" y="0"/>
                      <a:pt x="38931" y="0"/>
                    </a:cubicBezTo>
                    <a:lnTo>
                      <a:pt x="447713" y="0"/>
                    </a:lnTo>
                    <a:cubicBezTo>
                      <a:pt x="458038" y="0"/>
                      <a:pt x="467941" y="4103"/>
                      <a:pt x="475242" y="11404"/>
                    </a:cubicBezTo>
                    <a:cubicBezTo>
                      <a:pt x="482543" y="18705"/>
                      <a:pt x="486644" y="28607"/>
                      <a:pt x="486644" y="38932"/>
                    </a:cubicBezTo>
                    <a:lnTo>
                      <a:pt x="486644" y="618303"/>
                    </a:lnTo>
                    <a:close/>
                  </a:path>
                </a:pathLst>
              </a:custGeom>
              <a:solidFill>
                <a:srgbClr val="FFFFFF"/>
              </a:solidFill>
            </p:spPr>
          </p:sp>
          <p:sp>
            <p:nvSpPr>
              <p:cNvPr id="38" name="Freeform 38"/>
              <p:cNvSpPr/>
              <p:nvPr/>
            </p:nvSpPr>
            <p:spPr>
              <a:xfrm>
                <a:off x="4339541" y="9545093"/>
                <a:ext cx="486645" cy="741907"/>
              </a:xfrm>
              <a:custGeom>
                <a:avLst/>
                <a:gdLst/>
                <a:ahLst/>
                <a:cxnLst/>
                <a:rect l="l" t="t" r="r" b="b"/>
                <a:pathLst>
                  <a:path w="486645" h="741907">
                    <a:moveTo>
                      <a:pt x="0" y="741907"/>
                    </a:moveTo>
                    <a:lnTo>
                      <a:pt x="0" y="38932"/>
                    </a:lnTo>
                    <a:cubicBezTo>
                      <a:pt x="0" y="28606"/>
                      <a:pt x="4102" y="18705"/>
                      <a:pt x="11403" y="11404"/>
                    </a:cubicBezTo>
                    <a:cubicBezTo>
                      <a:pt x="18704" y="4102"/>
                      <a:pt x="28606" y="0"/>
                      <a:pt x="38932" y="0"/>
                    </a:cubicBezTo>
                    <a:lnTo>
                      <a:pt x="447713" y="0"/>
                    </a:lnTo>
                    <a:cubicBezTo>
                      <a:pt x="458039" y="0"/>
                      <a:pt x="467941" y="4102"/>
                      <a:pt x="475242" y="11404"/>
                    </a:cubicBezTo>
                    <a:cubicBezTo>
                      <a:pt x="482543" y="18705"/>
                      <a:pt x="486645" y="28606"/>
                      <a:pt x="486645" y="38932"/>
                    </a:cubicBezTo>
                    <a:lnTo>
                      <a:pt x="486645" y="741907"/>
                    </a:lnTo>
                    <a:close/>
                  </a:path>
                </a:pathLst>
              </a:custGeom>
              <a:solidFill>
                <a:srgbClr val="FFFFFF"/>
              </a:solidFill>
            </p:spPr>
          </p:sp>
          <p:sp>
            <p:nvSpPr>
              <p:cNvPr id="39" name="Freeform 39"/>
              <p:cNvSpPr/>
              <p:nvPr/>
            </p:nvSpPr>
            <p:spPr>
              <a:xfrm>
                <a:off x="5997266" y="8639387"/>
                <a:ext cx="486645" cy="1647613"/>
              </a:xfrm>
              <a:custGeom>
                <a:avLst/>
                <a:gdLst/>
                <a:ahLst/>
                <a:cxnLst/>
                <a:rect l="l" t="t" r="r" b="b"/>
                <a:pathLst>
                  <a:path w="486645" h="1647613">
                    <a:moveTo>
                      <a:pt x="0" y="1647613"/>
                    </a:moveTo>
                    <a:lnTo>
                      <a:pt x="0" y="38931"/>
                    </a:lnTo>
                    <a:cubicBezTo>
                      <a:pt x="0" y="28606"/>
                      <a:pt x="4102" y="18704"/>
                      <a:pt x="11403" y="11403"/>
                    </a:cubicBezTo>
                    <a:cubicBezTo>
                      <a:pt x="18704" y="4101"/>
                      <a:pt x="28607" y="0"/>
                      <a:pt x="38932" y="0"/>
                    </a:cubicBezTo>
                    <a:lnTo>
                      <a:pt x="447714" y="0"/>
                    </a:lnTo>
                    <a:cubicBezTo>
                      <a:pt x="458039" y="0"/>
                      <a:pt x="467942" y="4101"/>
                      <a:pt x="475243" y="11403"/>
                    </a:cubicBezTo>
                    <a:cubicBezTo>
                      <a:pt x="482544" y="18704"/>
                      <a:pt x="486646" y="28606"/>
                      <a:pt x="486646" y="38931"/>
                    </a:cubicBezTo>
                    <a:lnTo>
                      <a:pt x="486646" y="1647613"/>
                    </a:lnTo>
                    <a:close/>
                  </a:path>
                </a:pathLst>
              </a:custGeom>
              <a:solidFill>
                <a:srgbClr val="FFFFFF"/>
              </a:solidFill>
            </p:spPr>
          </p:sp>
          <p:sp>
            <p:nvSpPr>
              <p:cNvPr id="40" name="Freeform 40"/>
              <p:cNvSpPr/>
              <p:nvPr/>
            </p:nvSpPr>
            <p:spPr>
              <a:xfrm>
                <a:off x="7654992" y="3985006"/>
                <a:ext cx="486645" cy="6301994"/>
              </a:xfrm>
              <a:custGeom>
                <a:avLst/>
                <a:gdLst/>
                <a:ahLst/>
                <a:cxnLst/>
                <a:rect l="l" t="t" r="r" b="b"/>
                <a:pathLst>
                  <a:path w="486645" h="6301994">
                    <a:moveTo>
                      <a:pt x="0" y="6301994"/>
                    </a:moveTo>
                    <a:lnTo>
                      <a:pt x="0" y="38932"/>
                    </a:lnTo>
                    <a:cubicBezTo>
                      <a:pt x="0" y="28606"/>
                      <a:pt x="4101" y="18704"/>
                      <a:pt x="11403" y="11403"/>
                    </a:cubicBezTo>
                    <a:cubicBezTo>
                      <a:pt x="18704" y="4102"/>
                      <a:pt x="28606" y="0"/>
                      <a:pt x="38931" y="0"/>
                    </a:cubicBezTo>
                    <a:lnTo>
                      <a:pt x="447713" y="0"/>
                    </a:lnTo>
                    <a:cubicBezTo>
                      <a:pt x="458039" y="0"/>
                      <a:pt x="467941" y="4102"/>
                      <a:pt x="475242" y="11403"/>
                    </a:cubicBezTo>
                    <a:cubicBezTo>
                      <a:pt x="482544" y="18704"/>
                      <a:pt x="486645" y="28606"/>
                      <a:pt x="486645" y="38932"/>
                    </a:cubicBezTo>
                    <a:lnTo>
                      <a:pt x="486645" y="6301994"/>
                    </a:lnTo>
                    <a:close/>
                  </a:path>
                </a:pathLst>
              </a:custGeom>
              <a:solidFill>
                <a:srgbClr val="FFFFFF"/>
              </a:solidFill>
            </p:spPr>
          </p:sp>
          <p:sp>
            <p:nvSpPr>
              <p:cNvPr id="41" name="Freeform 41"/>
              <p:cNvSpPr/>
              <p:nvPr/>
            </p:nvSpPr>
            <p:spPr>
              <a:xfrm>
                <a:off x="9312718" y="405130"/>
                <a:ext cx="486645" cy="9881870"/>
              </a:xfrm>
              <a:custGeom>
                <a:avLst/>
                <a:gdLst/>
                <a:ahLst/>
                <a:cxnLst/>
                <a:rect l="l" t="t" r="r" b="b"/>
                <a:pathLst>
                  <a:path w="486645" h="9881870">
                    <a:moveTo>
                      <a:pt x="0" y="9881870"/>
                    </a:moveTo>
                    <a:lnTo>
                      <a:pt x="0" y="38932"/>
                    </a:lnTo>
                    <a:cubicBezTo>
                      <a:pt x="0" y="28606"/>
                      <a:pt x="4102" y="18704"/>
                      <a:pt x="11403" y="11403"/>
                    </a:cubicBezTo>
                    <a:cubicBezTo>
                      <a:pt x="18704" y="4102"/>
                      <a:pt x="28606" y="0"/>
                      <a:pt x="38931" y="0"/>
                    </a:cubicBezTo>
                    <a:lnTo>
                      <a:pt x="447713" y="0"/>
                    </a:lnTo>
                    <a:cubicBezTo>
                      <a:pt x="458038" y="0"/>
                      <a:pt x="467940" y="4102"/>
                      <a:pt x="475241" y="11403"/>
                    </a:cubicBezTo>
                    <a:cubicBezTo>
                      <a:pt x="482542" y="18704"/>
                      <a:pt x="486644" y="28606"/>
                      <a:pt x="486644" y="38932"/>
                    </a:cubicBezTo>
                    <a:lnTo>
                      <a:pt x="486644" y="9881870"/>
                    </a:lnTo>
                    <a:close/>
                  </a:path>
                </a:pathLst>
              </a:custGeom>
              <a:solidFill>
                <a:srgbClr val="FFFFFF"/>
              </a:solidFill>
            </p:spPr>
          </p:sp>
        </p:grpSp>
      </p:grpSp>
      <p:grpSp>
        <p:nvGrpSpPr>
          <p:cNvPr id="42" name="Group 42"/>
          <p:cNvGrpSpPr/>
          <p:nvPr/>
        </p:nvGrpSpPr>
        <p:grpSpPr>
          <a:xfrm>
            <a:off x="10839178" y="1208698"/>
            <a:ext cx="6296009" cy="7677654"/>
            <a:chOff x="-161991" y="-553581"/>
            <a:chExt cx="8394679" cy="10236872"/>
          </a:xfrm>
        </p:grpSpPr>
        <p:sp>
          <p:nvSpPr>
            <p:cNvPr id="43" name="TextBox 43"/>
            <p:cNvSpPr txBox="1"/>
            <p:nvPr/>
          </p:nvSpPr>
          <p:spPr>
            <a:xfrm>
              <a:off x="-161991" y="-553581"/>
              <a:ext cx="8107644" cy="2618324"/>
            </a:xfrm>
            <a:prstGeom prst="rect">
              <a:avLst/>
            </a:prstGeom>
          </p:spPr>
          <p:txBody>
            <a:bodyPr lIns="0" tIns="0" rIns="0" bIns="0" rtlCol="0" anchor="t">
              <a:spAutoFit/>
            </a:bodyPr>
            <a:lstStyle/>
            <a:p>
              <a:pPr algn="ctr">
                <a:lnSpc>
                  <a:spcPts val="7929"/>
                </a:lnSpc>
              </a:pPr>
              <a:r>
                <a:rPr lang="en-US" sz="6099" spc="-121" dirty="0" err="1">
                  <a:solidFill>
                    <a:srgbClr val="31D287"/>
                  </a:solidFill>
                  <a:latin typeface="Clear Sans Regular"/>
                </a:rPr>
                <a:t>Évolution</a:t>
              </a:r>
              <a:r>
                <a:rPr lang="en-US" sz="6099" spc="-121" dirty="0">
                  <a:solidFill>
                    <a:srgbClr val="31D287"/>
                  </a:solidFill>
                  <a:latin typeface="Clear Sans Regular"/>
                </a:rPr>
                <a:t> du </a:t>
              </a:r>
              <a:r>
                <a:rPr lang="en-US" sz="6099" spc="-121" dirty="0" err="1">
                  <a:solidFill>
                    <a:srgbClr val="31D287"/>
                  </a:solidFill>
                  <a:latin typeface="Clear Sans Regular"/>
                </a:rPr>
                <a:t>marché</a:t>
              </a:r>
              <a:endParaRPr lang="en-US" sz="6099" spc="-121" dirty="0">
                <a:solidFill>
                  <a:srgbClr val="31D287"/>
                </a:solidFill>
                <a:latin typeface="Clear Sans Regular"/>
              </a:endParaRPr>
            </a:p>
          </p:txBody>
        </p:sp>
        <p:sp>
          <p:nvSpPr>
            <p:cNvPr id="44" name="TextBox 44"/>
            <p:cNvSpPr txBox="1"/>
            <p:nvPr/>
          </p:nvSpPr>
          <p:spPr>
            <a:xfrm>
              <a:off x="0" y="5545420"/>
              <a:ext cx="8232688" cy="4137871"/>
            </a:xfrm>
            <a:prstGeom prst="rect">
              <a:avLst/>
            </a:prstGeom>
          </p:spPr>
          <p:txBody>
            <a:bodyPr lIns="0" tIns="0" rIns="0" bIns="0" rtlCol="0" anchor="t">
              <a:spAutoFit/>
            </a:bodyPr>
            <a:lstStyle/>
            <a:p>
              <a:pPr>
                <a:lnSpc>
                  <a:spcPts val="3115"/>
                </a:lnSpc>
              </a:pPr>
              <a:r>
                <a:rPr lang="en-US" sz="2225">
                  <a:solidFill>
                    <a:srgbClr val="000000"/>
                  </a:solidFill>
                  <a:latin typeface="Clear Sans Regular"/>
                </a:rPr>
                <a:t>Quis enim aut eum diligat quem metuat, aut eum a quo se metui putet? Coluntur tamen simulatione dumtaxat ad tempus. Quod si forte, ut fit plerumque, ceciderunt, tum intellegitur quam fuerint inopes amicorum. Quod Tarquinium dixisse ferunt, tum exsulantem se intellexisse quos fidos amicos habuisset, quos infidos, cum iam neutris gratiam referre posset.</a:t>
              </a:r>
            </a:p>
          </p:txBody>
        </p:sp>
        <p:pic>
          <p:nvPicPr>
            <p:cNvPr id="45" name="Picture 4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a:off x="0" y="2385488"/>
              <a:ext cx="8107644" cy="599183"/>
            </a:xfrm>
            <a:prstGeom prst="rect">
              <a:avLst/>
            </a:prstGeom>
          </p:spPr>
        </p:pic>
        <p:sp>
          <p:nvSpPr>
            <p:cNvPr id="46" name="TextBox 46"/>
            <p:cNvSpPr txBox="1"/>
            <p:nvPr/>
          </p:nvSpPr>
          <p:spPr>
            <a:xfrm>
              <a:off x="0" y="4477506"/>
              <a:ext cx="8232688" cy="590761"/>
            </a:xfrm>
            <a:prstGeom prst="rect">
              <a:avLst/>
            </a:prstGeom>
          </p:spPr>
          <p:txBody>
            <a:bodyPr lIns="0" tIns="0" rIns="0" bIns="0" rtlCol="0" anchor="t">
              <a:spAutoFit/>
            </a:bodyPr>
            <a:lstStyle/>
            <a:p>
              <a:pPr>
                <a:lnSpc>
                  <a:spcPts val="3640"/>
                </a:lnSpc>
              </a:pPr>
              <a:r>
                <a:rPr lang="en-US" sz="2800">
                  <a:solidFill>
                    <a:srgbClr val="051D40"/>
                  </a:solidFill>
                  <a:latin typeface="Hammersmith One"/>
                </a:rPr>
                <a:t>Quis enim aut eum diligat</a:t>
              </a:r>
            </a:p>
          </p:txBody>
        </p:sp>
      </p:grpSp>
    </p:spTree>
    <p:extLst>
      <p:ext uri="{BB962C8B-B14F-4D97-AF65-F5344CB8AC3E}">
        <p14:creationId xmlns:p14="http://schemas.microsoft.com/office/powerpoint/2010/main" val="517525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40581" y="3607134"/>
            <a:ext cx="3133397" cy="3133397"/>
            <a:chOff x="0" y="0"/>
            <a:chExt cx="4177862" cy="4177862"/>
          </a:xfrm>
        </p:grpSpPr>
        <p:grpSp>
          <p:nvGrpSpPr>
            <p:cNvPr id="3" name="Group 3"/>
            <p:cNvGrpSpPr>
              <a:grpSpLocks noChangeAspect="1"/>
            </p:cNvGrpSpPr>
            <p:nvPr/>
          </p:nvGrpSpPr>
          <p:grpSpPr>
            <a:xfrm>
              <a:off x="0" y="0"/>
              <a:ext cx="4177862" cy="4177862"/>
              <a:chOff x="0" y="0"/>
              <a:chExt cx="2540000" cy="2540000"/>
            </a:xfrm>
          </p:grpSpPr>
          <p:sp>
            <p:nvSpPr>
              <p:cNvPr id="4" name="Freeform 4"/>
              <p:cNvSpPr/>
              <p:nvPr/>
            </p:nvSpPr>
            <p:spPr>
              <a:xfrm>
                <a:off x="-62725" y="-2035"/>
                <a:ext cx="2665449" cy="2544070"/>
              </a:xfrm>
              <a:custGeom>
                <a:avLst/>
                <a:gdLst/>
                <a:ahLst/>
                <a:cxnLst/>
                <a:rect l="l" t="t" r="r" b="b"/>
                <a:pathLst>
                  <a:path w="2665449" h="254407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383035"/>
                    </a:lnTo>
                    <a:cubicBezTo>
                      <a:pt x="1014169" y="381610"/>
                      <a:pt x="719199" y="550741"/>
                      <a:pt x="559508" y="826383"/>
                    </a:cubicBezTo>
                    <a:cubicBezTo>
                      <a:pt x="399818" y="1102026"/>
                      <a:pt x="399818" y="1442044"/>
                      <a:pt x="559508" y="1717687"/>
                    </a:cubicBezTo>
                    <a:cubicBezTo>
                      <a:pt x="719199" y="1993330"/>
                      <a:pt x="1014169" y="2162460"/>
                      <a:pt x="1332725" y="2161035"/>
                    </a:cubicBezTo>
                    <a:cubicBezTo>
                      <a:pt x="1651281" y="2162460"/>
                      <a:pt x="1946251" y="1993330"/>
                      <a:pt x="2105942" y="1717687"/>
                    </a:cubicBezTo>
                    <a:cubicBezTo>
                      <a:pt x="2265632" y="1442044"/>
                      <a:pt x="2265632" y="1102026"/>
                      <a:pt x="2105942" y="826383"/>
                    </a:cubicBezTo>
                    <a:cubicBezTo>
                      <a:pt x="1946251" y="550741"/>
                      <a:pt x="1651281" y="381610"/>
                      <a:pt x="1332725" y="383035"/>
                    </a:cubicBezTo>
                    <a:close/>
                  </a:path>
                </a:pathLst>
              </a:custGeom>
              <a:solidFill>
                <a:srgbClr val="E3E5E7"/>
              </a:solidFill>
            </p:spPr>
          </p:sp>
          <p:sp>
            <p:nvSpPr>
              <p:cNvPr id="5" name="Freeform 5"/>
              <p:cNvSpPr/>
              <p:nvPr/>
            </p:nvSpPr>
            <p:spPr>
              <a:xfrm>
                <a:off x="1257300" y="7585"/>
                <a:ext cx="1282700" cy="2524830"/>
              </a:xfrm>
              <a:custGeom>
                <a:avLst/>
                <a:gdLst/>
                <a:ahLst/>
                <a:cxnLst/>
                <a:rect l="l" t="t" r="r" b="b"/>
                <a:pathLst>
                  <a:path w="1282700" h="2524830">
                    <a:moveTo>
                      <a:pt x="236818" y="12346"/>
                    </a:moveTo>
                    <a:cubicBezTo>
                      <a:pt x="842115" y="120867"/>
                      <a:pt x="1282700" y="647466"/>
                      <a:pt x="1282700" y="1262415"/>
                    </a:cubicBezTo>
                    <a:cubicBezTo>
                      <a:pt x="1282700" y="1877364"/>
                      <a:pt x="842115" y="2403963"/>
                      <a:pt x="236818" y="2512483"/>
                    </a:cubicBezTo>
                    <a:cubicBezTo>
                      <a:pt x="169681" y="2524830"/>
                      <a:pt x="101069" y="2500311"/>
                      <a:pt x="56963" y="2448210"/>
                    </a:cubicBezTo>
                    <a:cubicBezTo>
                      <a:pt x="12858" y="2396110"/>
                      <a:pt x="0" y="2324392"/>
                      <a:pt x="23259" y="2260214"/>
                    </a:cubicBezTo>
                    <a:cubicBezTo>
                      <a:pt x="46518" y="2196036"/>
                      <a:pt x="102338" y="2149209"/>
                      <a:pt x="169582" y="2137463"/>
                    </a:cubicBezTo>
                    <a:cubicBezTo>
                      <a:pt x="593291" y="2061499"/>
                      <a:pt x="901700" y="1692879"/>
                      <a:pt x="901700" y="1262415"/>
                    </a:cubicBezTo>
                    <a:cubicBezTo>
                      <a:pt x="901700" y="831951"/>
                      <a:pt x="593291" y="463331"/>
                      <a:pt x="169582" y="387367"/>
                    </a:cubicBezTo>
                    <a:cubicBezTo>
                      <a:pt x="102338" y="375621"/>
                      <a:pt x="46518" y="328794"/>
                      <a:pt x="23259" y="264616"/>
                    </a:cubicBezTo>
                    <a:cubicBezTo>
                      <a:pt x="0" y="200438"/>
                      <a:pt x="12858" y="128720"/>
                      <a:pt x="56963" y="76619"/>
                    </a:cubicBezTo>
                    <a:cubicBezTo>
                      <a:pt x="101069" y="24519"/>
                      <a:pt x="169681" y="0"/>
                      <a:pt x="236818" y="12346"/>
                    </a:cubicBezTo>
                    <a:close/>
                  </a:path>
                </a:pathLst>
              </a:custGeom>
              <a:solidFill>
                <a:srgbClr val="051D40"/>
              </a:solidFill>
            </p:spPr>
          </p:sp>
        </p:grpSp>
      </p:grpSp>
      <p:grpSp>
        <p:nvGrpSpPr>
          <p:cNvPr id="6" name="Group 6"/>
          <p:cNvGrpSpPr/>
          <p:nvPr/>
        </p:nvGrpSpPr>
        <p:grpSpPr>
          <a:xfrm>
            <a:off x="7577302" y="3607134"/>
            <a:ext cx="3133397" cy="3133397"/>
            <a:chOff x="0" y="0"/>
            <a:chExt cx="4177862" cy="4177862"/>
          </a:xfrm>
        </p:grpSpPr>
        <p:grpSp>
          <p:nvGrpSpPr>
            <p:cNvPr id="7" name="Group 7"/>
            <p:cNvGrpSpPr>
              <a:grpSpLocks noChangeAspect="1"/>
            </p:cNvGrpSpPr>
            <p:nvPr/>
          </p:nvGrpSpPr>
          <p:grpSpPr>
            <a:xfrm>
              <a:off x="0" y="0"/>
              <a:ext cx="4177862" cy="4177862"/>
              <a:chOff x="0" y="0"/>
              <a:chExt cx="2540000" cy="2540000"/>
            </a:xfrm>
          </p:grpSpPr>
          <p:sp>
            <p:nvSpPr>
              <p:cNvPr id="8" name="Freeform 8"/>
              <p:cNvSpPr/>
              <p:nvPr/>
            </p:nvSpPr>
            <p:spPr>
              <a:xfrm>
                <a:off x="-62725" y="-2035"/>
                <a:ext cx="2665449" cy="2544070"/>
              </a:xfrm>
              <a:custGeom>
                <a:avLst/>
                <a:gdLst/>
                <a:ahLst/>
                <a:cxnLst/>
                <a:rect l="l" t="t" r="r" b="b"/>
                <a:pathLst>
                  <a:path w="2665449" h="254407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383035"/>
                    </a:lnTo>
                    <a:cubicBezTo>
                      <a:pt x="1014169" y="381610"/>
                      <a:pt x="719199" y="550741"/>
                      <a:pt x="559508" y="826383"/>
                    </a:cubicBezTo>
                    <a:cubicBezTo>
                      <a:pt x="399818" y="1102026"/>
                      <a:pt x="399818" y="1442044"/>
                      <a:pt x="559508" y="1717687"/>
                    </a:cubicBezTo>
                    <a:cubicBezTo>
                      <a:pt x="719199" y="1993330"/>
                      <a:pt x="1014169" y="2162460"/>
                      <a:pt x="1332725" y="2161035"/>
                    </a:cubicBezTo>
                    <a:cubicBezTo>
                      <a:pt x="1651281" y="2162460"/>
                      <a:pt x="1946251" y="1993330"/>
                      <a:pt x="2105942" y="1717687"/>
                    </a:cubicBezTo>
                    <a:cubicBezTo>
                      <a:pt x="2265632" y="1442044"/>
                      <a:pt x="2265632" y="1102026"/>
                      <a:pt x="2105942" y="826383"/>
                    </a:cubicBezTo>
                    <a:cubicBezTo>
                      <a:pt x="1946251" y="550741"/>
                      <a:pt x="1651281" y="381610"/>
                      <a:pt x="1332725" y="383035"/>
                    </a:cubicBezTo>
                    <a:close/>
                  </a:path>
                </a:pathLst>
              </a:custGeom>
              <a:solidFill>
                <a:srgbClr val="E3E5E7"/>
              </a:solidFill>
            </p:spPr>
          </p:sp>
          <p:sp>
            <p:nvSpPr>
              <p:cNvPr id="9" name="Freeform 9"/>
              <p:cNvSpPr/>
              <p:nvPr/>
            </p:nvSpPr>
            <p:spPr>
              <a:xfrm>
                <a:off x="117882" y="7585"/>
                <a:ext cx="2447831" cy="2644294"/>
              </a:xfrm>
              <a:custGeom>
                <a:avLst/>
                <a:gdLst/>
                <a:ahLst/>
                <a:cxnLst/>
                <a:rect l="l" t="t" r="r" b="b"/>
                <a:pathLst>
                  <a:path w="2447831" h="2644294">
                    <a:moveTo>
                      <a:pt x="1376236" y="12346"/>
                    </a:moveTo>
                    <a:cubicBezTo>
                      <a:pt x="1960121" y="117028"/>
                      <a:pt x="2393766" y="611962"/>
                      <a:pt x="2420799" y="1204540"/>
                    </a:cubicBezTo>
                    <a:cubicBezTo>
                      <a:pt x="2447831" y="1797118"/>
                      <a:pt x="2061049" y="2329479"/>
                      <a:pt x="1489120" y="2486886"/>
                    </a:cubicBezTo>
                    <a:cubicBezTo>
                      <a:pt x="917191" y="2644294"/>
                      <a:pt x="312477" y="2384815"/>
                      <a:pt x="32488" y="1861856"/>
                    </a:cubicBezTo>
                    <a:cubicBezTo>
                      <a:pt x="0" y="1801820"/>
                      <a:pt x="2116" y="1728990"/>
                      <a:pt x="38038" y="1670943"/>
                    </a:cubicBezTo>
                    <a:cubicBezTo>
                      <a:pt x="73959" y="1612896"/>
                      <a:pt x="138193" y="1578505"/>
                      <a:pt x="206417" y="1580794"/>
                    </a:cubicBezTo>
                    <a:cubicBezTo>
                      <a:pt x="274642" y="1583082"/>
                      <a:pt x="336427" y="1621700"/>
                      <a:pt x="368377" y="1682024"/>
                    </a:cubicBezTo>
                    <a:cubicBezTo>
                      <a:pt x="564369" y="2048095"/>
                      <a:pt x="987669" y="2229730"/>
                      <a:pt x="1388019" y="2119545"/>
                    </a:cubicBezTo>
                    <a:cubicBezTo>
                      <a:pt x="1788369" y="2009360"/>
                      <a:pt x="2059117" y="1636707"/>
                      <a:pt x="2040194" y="1221903"/>
                    </a:cubicBezTo>
                    <a:cubicBezTo>
                      <a:pt x="2021272" y="807098"/>
                      <a:pt x="1717720" y="460644"/>
                      <a:pt x="1309000" y="387367"/>
                    </a:cubicBezTo>
                    <a:cubicBezTo>
                      <a:pt x="1241756" y="375621"/>
                      <a:pt x="1185936" y="328794"/>
                      <a:pt x="1162677" y="264616"/>
                    </a:cubicBezTo>
                    <a:cubicBezTo>
                      <a:pt x="1139418" y="200438"/>
                      <a:pt x="1152276" y="128720"/>
                      <a:pt x="1196381" y="76619"/>
                    </a:cubicBezTo>
                    <a:cubicBezTo>
                      <a:pt x="1240487" y="24519"/>
                      <a:pt x="1309099" y="0"/>
                      <a:pt x="1376236" y="12346"/>
                    </a:cubicBezTo>
                    <a:close/>
                  </a:path>
                </a:pathLst>
              </a:custGeom>
              <a:solidFill>
                <a:srgbClr val="051D40"/>
              </a:solidFill>
            </p:spPr>
          </p:sp>
        </p:grpSp>
      </p:grpSp>
      <p:grpSp>
        <p:nvGrpSpPr>
          <p:cNvPr id="10" name="Group 10"/>
          <p:cNvGrpSpPr/>
          <p:nvPr/>
        </p:nvGrpSpPr>
        <p:grpSpPr>
          <a:xfrm>
            <a:off x="13203612" y="3607134"/>
            <a:ext cx="3133397" cy="3133397"/>
            <a:chOff x="0" y="0"/>
            <a:chExt cx="4177862" cy="4177862"/>
          </a:xfrm>
        </p:grpSpPr>
        <p:grpSp>
          <p:nvGrpSpPr>
            <p:cNvPr id="11" name="Group 11"/>
            <p:cNvGrpSpPr>
              <a:grpSpLocks noChangeAspect="1"/>
            </p:cNvGrpSpPr>
            <p:nvPr/>
          </p:nvGrpSpPr>
          <p:grpSpPr>
            <a:xfrm>
              <a:off x="0" y="0"/>
              <a:ext cx="4177862" cy="4177862"/>
              <a:chOff x="0" y="0"/>
              <a:chExt cx="2540000" cy="2540000"/>
            </a:xfrm>
          </p:grpSpPr>
          <p:sp>
            <p:nvSpPr>
              <p:cNvPr id="12" name="Freeform 12"/>
              <p:cNvSpPr/>
              <p:nvPr/>
            </p:nvSpPr>
            <p:spPr>
              <a:xfrm>
                <a:off x="-62725" y="-2035"/>
                <a:ext cx="2665449" cy="2544070"/>
              </a:xfrm>
              <a:custGeom>
                <a:avLst/>
                <a:gdLst/>
                <a:ahLst/>
                <a:cxnLst/>
                <a:rect l="l" t="t" r="r" b="b"/>
                <a:pathLst>
                  <a:path w="2665449" h="2544070">
                    <a:moveTo>
                      <a:pt x="1332725" y="2035"/>
                    </a:moveTo>
                    <a:cubicBezTo>
                      <a:pt x="1787805" y="0"/>
                      <a:pt x="2209190" y="241614"/>
                      <a:pt x="2437320" y="635390"/>
                    </a:cubicBezTo>
                    <a:cubicBezTo>
                      <a:pt x="2665450" y="1029165"/>
                      <a:pt x="2665450" y="1514905"/>
                      <a:pt x="2437320" y="1908680"/>
                    </a:cubicBezTo>
                    <a:cubicBezTo>
                      <a:pt x="2209190" y="2302456"/>
                      <a:pt x="1787805" y="2544070"/>
                      <a:pt x="1332725" y="2542035"/>
                    </a:cubicBezTo>
                    <a:cubicBezTo>
                      <a:pt x="877645" y="2544070"/>
                      <a:pt x="456260" y="2302456"/>
                      <a:pt x="228130" y="1908680"/>
                    </a:cubicBezTo>
                    <a:cubicBezTo>
                      <a:pt x="0" y="1514905"/>
                      <a:pt x="0" y="1029165"/>
                      <a:pt x="228130" y="635390"/>
                    </a:cubicBezTo>
                    <a:cubicBezTo>
                      <a:pt x="456260" y="241614"/>
                      <a:pt x="877645" y="0"/>
                      <a:pt x="1332725" y="2035"/>
                    </a:cubicBezTo>
                    <a:lnTo>
                      <a:pt x="1332725" y="383035"/>
                    </a:lnTo>
                    <a:cubicBezTo>
                      <a:pt x="1014169" y="381610"/>
                      <a:pt x="719199" y="550741"/>
                      <a:pt x="559508" y="826383"/>
                    </a:cubicBezTo>
                    <a:cubicBezTo>
                      <a:pt x="399818" y="1102026"/>
                      <a:pt x="399818" y="1442044"/>
                      <a:pt x="559508" y="1717687"/>
                    </a:cubicBezTo>
                    <a:cubicBezTo>
                      <a:pt x="719199" y="1993330"/>
                      <a:pt x="1014169" y="2162460"/>
                      <a:pt x="1332725" y="2161035"/>
                    </a:cubicBezTo>
                    <a:cubicBezTo>
                      <a:pt x="1651281" y="2162460"/>
                      <a:pt x="1946251" y="1993330"/>
                      <a:pt x="2105942" y="1717687"/>
                    </a:cubicBezTo>
                    <a:cubicBezTo>
                      <a:pt x="2265632" y="1442044"/>
                      <a:pt x="2265632" y="1102026"/>
                      <a:pt x="2105942" y="826383"/>
                    </a:cubicBezTo>
                    <a:cubicBezTo>
                      <a:pt x="1946251" y="550741"/>
                      <a:pt x="1651281" y="381610"/>
                      <a:pt x="1332725" y="383035"/>
                    </a:cubicBezTo>
                    <a:close/>
                  </a:path>
                </a:pathLst>
              </a:custGeom>
              <a:solidFill>
                <a:srgbClr val="E3E5E7"/>
              </a:solidFill>
            </p:spPr>
          </p:sp>
          <p:sp>
            <p:nvSpPr>
              <p:cNvPr id="13" name="Freeform 13"/>
              <p:cNvSpPr/>
              <p:nvPr/>
            </p:nvSpPr>
            <p:spPr>
              <a:xfrm>
                <a:off x="-110761" y="7585"/>
                <a:ext cx="2716928" cy="2641621"/>
              </a:xfrm>
              <a:custGeom>
                <a:avLst/>
                <a:gdLst/>
                <a:ahLst/>
                <a:cxnLst/>
                <a:rect l="l" t="t" r="r" b="b"/>
                <a:pathLst>
                  <a:path w="2716928" h="2641621">
                    <a:moveTo>
                      <a:pt x="1604879" y="12346"/>
                    </a:moveTo>
                    <a:cubicBezTo>
                      <a:pt x="2141765" y="108602"/>
                      <a:pt x="2557230" y="536928"/>
                      <a:pt x="2637079" y="1076498"/>
                    </a:cubicBezTo>
                    <a:cubicBezTo>
                      <a:pt x="2716928" y="1616067"/>
                      <a:pt x="2443325" y="2146366"/>
                      <a:pt x="1957329" y="2393993"/>
                    </a:cubicBezTo>
                    <a:cubicBezTo>
                      <a:pt x="1471333" y="2641621"/>
                      <a:pt x="881493" y="2551268"/>
                      <a:pt x="491905" y="2169518"/>
                    </a:cubicBezTo>
                    <a:cubicBezTo>
                      <a:pt x="102318" y="1787768"/>
                      <a:pt x="0" y="1199885"/>
                      <a:pt x="237701" y="708958"/>
                    </a:cubicBezTo>
                    <a:cubicBezTo>
                      <a:pt x="267175" y="647386"/>
                      <a:pt x="327340" y="606290"/>
                      <a:pt x="395415" y="601232"/>
                    </a:cubicBezTo>
                    <a:cubicBezTo>
                      <a:pt x="463490" y="596173"/>
                      <a:pt x="529068" y="627926"/>
                      <a:pt x="567318" y="684465"/>
                    </a:cubicBezTo>
                    <a:cubicBezTo>
                      <a:pt x="605568" y="741005"/>
                      <a:pt x="610642" y="813689"/>
                      <a:pt x="580619" y="874995"/>
                    </a:cubicBezTo>
                    <a:cubicBezTo>
                      <a:pt x="414228" y="1218644"/>
                      <a:pt x="485851" y="1630162"/>
                      <a:pt x="758562" y="1897387"/>
                    </a:cubicBezTo>
                    <a:cubicBezTo>
                      <a:pt x="1031273" y="2164612"/>
                      <a:pt x="1444161" y="2227859"/>
                      <a:pt x="1784359" y="2054520"/>
                    </a:cubicBezTo>
                    <a:cubicBezTo>
                      <a:pt x="2124556" y="1881181"/>
                      <a:pt x="2316078" y="1509972"/>
                      <a:pt x="2260183" y="1132273"/>
                    </a:cubicBezTo>
                    <a:cubicBezTo>
                      <a:pt x="2204289" y="754574"/>
                      <a:pt x="1913464" y="454746"/>
                      <a:pt x="1537643" y="387367"/>
                    </a:cubicBezTo>
                    <a:cubicBezTo>
                      <a:pt x="1470399" y="375621"/>
                      <a:pt x="1414579" y="328794"/>
                      <a:pt x="1391320" y="264616"/>
                    </a:cubicBezTo>
                    <a:cubicBezTo>
                      <a:pt x="1368061" y="200438"/>
                      <a:pt x="1380919" y="128720"/>
                      <a:pt x="1425024" y="76619"/>
                    </a:cubicBezTo>
                    <a:cubicBezTo>
                      <a:pt x="1469130" y="24519"/>
                      <a:pt x="1537742" y="0"/>
                      <a:pt x="1604879" y="12346"/>
                    </a:cubicBezTo>
                    <a:close/>
                  </a:path>
                </a:pathLst>
              </a:custGeom>
              <a:solidFill>
                <a:srgbClr val="051D40"/>
              </a:solidFill>
            </p:spPr>
          </p:sp>
        </p:grpSp>
      </p:grpSp>
      <p:sp>
        <p:nvSpPr>
          <p:cNvPr id="14" name="TextBox 14"/>
          <p:cNvSpPr txBox="1"/>
          <p:nvPr/>
        </p:nvSpPr>
        <p:spPr>
          <a:xfrm>
            <a:off x="3166083" y="1761372"/>
            <a:ext cx="11955833" cy="1226820"/>
          </a:xfrm>
          <a:prstGeom prst="rect">
            <a:avLst/>
          </a:prstGeom>
        </p:spPr>
        <p:txBody>
          <a:bodyPr lIns="0" tIns="0" rIns="0" bIns="0" rtlCol="0" anchor="t">
            <a:spAutoFit/>
          </a:bodyPr>
          <a:lstStyle/>
          <a:p>
            <a:pPr algn="ctr">
              <a:lnSpc>
                <a:spcPts val="10080"/>
              </a:lnSpc>
            </a:pPr>
            <a:r>
              <a:rPr lang="en-US" sz="7200">
                <a:solidFill>
                  <a:srgbClr val="051D40"/>
                </a:solidFill>
                <a:latin typeface="Josefin Sans Bold"/>
              </a:rPr>
              <a:t>INFORMATIONS CLÉES</a:t>
            </a:r>
          </a:p>
        </p:txBody>
      </p:sp>
      <p:sp>
        <p:nvSpPr>
          <p:cNvPr id="15" name="TextBox 15"/>
          <p:cNvSpPr txBox="1"/>
          <p:nvPr/>
        </p:nvSpPr>
        <p:spPr>
          <a:xfrm>
            <a:off x="7993096" y="4699487"/>
            <a:ext cx="2301807" cy="929640"/>
          </a:xfrm>
          <a:prstGeom prst="rect">
            <a:avLst/>
          </a:prstGeom>
        </p:spPr>
        <p:txBody>
          <a:bodyPr lIns="0" tIns="0" rIns="0" bIns="0" rtlCol="0" anchor="t">
            <a:spAutoFit/>
          </a:bodyPr>
          <a:lstStyle/>
          <a:p>
            <a:pPr algn="ctr">
              <a:lnSpc>
                <a:spcPts val="7559"/>
              </a:lnSpc>
            </a:pPr>
            <a:r>
              <a:rPr lang="en-US" sz="5400">
                <a:solidFill>
                  <a:srgbClr val="272E40"/>
                </a:solidFill>
                <a:latin typeface="Josefin Sans Bold"/>
              </a:rPr>
              <a:t>75%</a:t>
            </a:r>
          </a:p>
        </p:txBody>
      </p:sp>
      <p:sp>
        <p:nvSpPr>
          <p:cNvPr id="16" name="TextBox 16"/>
          <p:cNvSpPr txBox="1"/>
          <p:nvPr/>
        </p:nvSpPr>
        <p:spPr>
          <a:xfrm>
            <a:off x="13619407" y="4699487"/>
            <a:ext cx="2301807" cy="929640"/>
          </a:xfrm>
          <a:prstGeom prst="rect">
            <a:avLst/>
          </a:prstGeom>
        </p:spPr>
        <p:txBody>
          <a:bodyPr lIns="0" tIns="0" rIns="0" bIns="0" rtlCol="0" anchor="t">
            <a:spAutoFit/>
          </a:bodyPr>
          <a:lstStyle/>
          <a:p>
            <a:pPr algn="ctr">
              <a:lnSpc>
                <a:spcPts val="7559"/>
              </a:lnSpc>
            </a:pPr>
            <a:r>
              <a:rPr lang="en-US" sz="5400">
                <a:solidFill>
                  <a:srgbClr val="051D40"/>
                </a:solidFill>
                <a:latin typeface="Josefin Sans Bold"/>
              </a:rPr>
              <a:t>85%</a:t>
            </a:r>
          </a:p>
        </p:txBody>
      </p:sp>
      <p:sp>
        <p:nvSpPr>
          <p:cNvPr id="17" name="TextBox 17"/>
          <p:cNvSpPr txBox="1"/>
          <p:nvPr/>
        </p:nvSpPr>
        <p:spPr>
          <a:xfrm>
            <a:off x="2356376" y="4699487"/>
            <a:ext cx="2301807" cy="929640"/>
          </a:xfrm>
          <a:prstGeom prst="rect">
            <a:avLst/>
          </a:prstGeom>
        </p:spPr>
        <p:txBody>
          <a:bodyPr lIns="0" tIns="0" rIns="0" bIns="0" rtlCol="0" anchor="t">
            <a:spAutoFit/>
          </a:bodyPr>
          <a:lstStyle/>
          <a:p>
            <a:pPr algn="ctr">
              <a:lnSpc>
                <a:spcPts val="7559"/>
              </a:lnSpc>
            </a:pPr>
            <a:r>
              <a:rPr lang="en-US" sz="5400">
                <a:solidFill>
                  <a:srgbClr val="051D40"/>
                </a:solidFill>
                <a:latin typeface="Josefin Sans Bold"/>
              </a:rPr>
              <a:t>50%</a:t>
            </a:r>
          </a:p>
        </p:txBody>
      </p:sp>
      <p:sp>
        <p:nvSpPr>
          <p:cNvPr id="18" name="TextBox 18"/>
          <p:cNvSpPr txBox="1"/>
          <p:nvPr/>
        </p:nvSpPr>
        <p:spPr>
          <a:xfrm>
            <a:off x="1028700" y="7026283"/>
            <a:ext cx="4957159" cy="2462530"/>
          </a:xfrm>
          <a:prstGeom prst="rect">
            <a:avLst/>
          </a:prstGeom>
        </p:spPr>
        <p:txBody>
          <a:bodyPr lIns="0" tIns="0" rIns="0" bIns="0" rtlCol="0" anchor="t">
            <a:spAutoFit/>
          </a:bodyPr>
          <a:lstStyle/>
          <a:p>
            <a:pPr algn="ctr">
              <a:lnSpc>
                <a:spcPts val="3920"/>
              </a:lnSpc>
            </a:pPr>
            <a:r>
              <a:rPr lang="en-US" sz="2800">
                <a:solidFill>
                  <a:srgbClr val="323A44"/>
                </a:solidFill>
                <a:latin typeface="Source Sans Pro"/>
              </a:rPr>
              <a:t>Quis enim aut eum diligat quem metuat, aut eum a quo se metui putet? Coluntur tamen simulatione dumtaxat ad tempus. </a:t>
            </a:r>
          </a:p>
        </p:txBody>
      </p:sp>
      <p:sp>
        <p:nvSpPr>
          <p:cNvPr id="19" name="TextBox 19"/>
          <p:cNvSpPr txBox="1"/>
          <p:nvPr/>
        </p:nvSpPr>
        <p:spPr>
          <a:xfrm>
            <a:off x="6665421" y="7026283"/>
            <a:ext cx="4957159" cy="2462530"/>
          </a:xfrm>
          <a:prstGeom prst="rect">
            <a:avLst/>
          </a:prstGeom>
        </p:spPr>
        <p:txBody>
          <a:bodyPr lIns="0" tIns="0" rIns="0" bIns="0" rtlCol="0" anchor="t">
            <a:spAutoFit/>
          </a:bodyPr>
          <a:lstStyle/>
          <a:p>
            <a:pPr algn="ctr">
              <a:lnSpc>
                <a:spcPts val="3920"/>
              </a:lnSpc>
            </a:pPr>
            <a:r>
              <a:rPr lang="en-US" sz="2800">
                <a:solidFill>
                  <a:srgbClr val="323A44"/>
                </a:solidFill>
                <a:latin typeface="Source Sans Pro"/>
              </a:rPr>
              <a:t>Quis enim aut eum diligat quem metuat, aut eum a quo se metui putet? Coluntur tamen simulatione dumtaxat ad tempus. </a:t>
            </a:r>
          </a:p>
        </p:txBody>
      </p:sp>
      <p:sp>
        <p:nvSpPr>
          <p:cNvPr id="20" name="TextBox 20"/>
          <p:cNvSpPr txBox="1"/>
          <p:nvPr/>
        </p:nvSpPr>
        <p:spPr>
          <a:xfrm>
            <a:off x="12291731" y="7026283"/>
            <a:ext cx="4957159" cy="2462530"/>
          </a:xfrm>
          <a:prstGeom prst="rect">
            <a:avLst/>
          </a:prstGeom>
        </p:spPr>
        <p:txBody>
          <a:bodyPr lIns="0" tIns="0" rIns="0" bIns="0" rtlCol="0" anchor="t">
            <a:spAutoFit/>
          </a:bodyPr>
          <a:lstStyle/>
          <a:p>
            <a:pPr algn="ctr">
              <a:lnSpc>
                <a:spcPts val="3920"/>
              </a:lnSpc>
            </a:pPr>
            <a:r>
              <a:rPr lang="en-US" sz="2800">
                <a:solidFill>
                  <a:srgbClr val="323A44"/>
                </a:solidFill>
                <a:latin typeface="Source Sans Pro"/>
              </a:rPr>
              <a:t>Quis enim aut eum diligat quem metuat, aut eum a quo se metui putet? Coluntur tamen simulatione dumtaxat ad tempus. </a:t>
            </a:r>
          </a:p>
        </p:txBody>
      </p:sp>
      <p:grpSp>
        <p:nvGrpSpPr>
          <p:cNvPr id="21" name="Group 21"/>
          <p:cNvGrpSpPr>
            <a:grpSpLocks noChangeAspect="1"/>
          </p:cNvGrpSpPr>
          <p:nvPr/>
        </p:nvGrpSpPr>
        <p:grpSpPr>
          <a:xfrm>
            <a:off x="1668097" y="3062165"/>
            <a:ext cx="544969" cy="544969"/>
            <a:chOff x="0" y="0"/>
            <a:chExt cx="1708150" cy="1708150"/>
          </a:xfrm>
        </p:grpSpPr>
        <p:sp>
          <p:nvSpPr>
            <p:cNvPr id="22" name="Freeform 22"/>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051D40"/>
            </a:solidFill>
          </p:spPr>
        </p:sp>
      </p:grpSp>
      <p:grpSp>
        <p:nvGrpSpPr>
          <p:cNvPr id="23" name="Group 23"/>
          <p:cNvGrpSpPr>
            <a:grpSpLocks noChangeAspect="1"/>
          </p:cNvGrpSpPr>
          <p:nvPr/>
        </p:nvGrpSpPr>
        <p:grpSpPr>
          <a:xfrm>
            <a:off x="15792039" y="3062165"/>
            <a:ext cx="544969" cy="544969"/>
            <a:chOff x="0" y="0"/>
            <a:chExt cx="1708150" cy="1708150"/>
          </a:xfrm>
        </p:grpSpPr>
        <p:sp>
          <p:nvSpPr>
            <p:cNvPr id="24" name="Freeform 24"/>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051D40"/>
            </a:solidFill>
          </p:spPr>
        </p:sp>
      </p:grpSp>
      <p:grpSp>
        <p:nvGrpSpPr>
          <p:cNvPr id="25" name="Group 25"/>
          <p:cNvGrpSpPr>
            <a:grpSpLocks noChangeAspect="1"/>
          </p:cNvGrpSpPr>
          <p:nvPr/>
        </p:nvGrpSpPr>
        <p:grpSpPr>
          <a:xfrm>
            <a:off x="10892970" y="6195561"/>
            <a:ext cx="544969" cy="544969"/>
            <a:chOff x="0" y="0"/>
            <a:chExt cx="1708150" cy="1708150"/>
          </a:xfrm>
        </p:grpSpPr>
        <p:sp>
          <p:nvSpPr>
            <p:cNvPr id="26" name="Freeform 26"/>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051D40"/>
            </a:solidFill>
          </p:spPr>
        </p:sp>
      </p:grpSp>
      <p:grpSp>
        <p:nvGrpSpPr>
          <p:cNvPr id="27" name="Group 27"/>
          <p:cNvGrpSpPr>
            <a:grpSpLocks noChangeAspect="1"/>
          </p:cNvGrpSpPr>
          <p:nvPr/>
        </p:nvGrpSpPr>
        <p:grpSpPr>
          <a:xfrm>
            <a:off x="15496511" y="-2073803"/>
            <a:ext cx="4523634" cy="4523634"/>
            <a:chOff x="0" y="0"/>
            <a:chExt cx="1708150" cy="1708150"/>
          </a:xfrm>
        </p:grpSpPr>
        <p:sp>
          <p:nvSpPr>
            <p:cNvPr id="28" name="Freeform 28"/>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31D287"/>
            </a:solidFill>
          </p:spPr>
        </p:sp>
      </p:grpSp>
      <p:grpSp>
        <p:nvGrpSpPr>
          <p:cNvPr id="29" name="Group 29"/>
          <p:cNvGrpSpPr>
            <a:grpSpLocks noChangeAspect="1"/>
          </p:cNvGrpSpPr>
          <p:nvPr/>
        </p:nvGrpSpPr>
        <p:grpSpPr>
          <a:xfrm rot="9720820">
            <a:off x="752596" y="8797123"/>
            <a:ext cx="2095077" cy="2280658"/>
            <a:chOff x="0" y="0"/>
            <a:chExt cx="2279650" cy="2481580"/>
          </a:xfrm>
        </p:grpSpPr>
        <p:sp>
          <p:nvSpPr>
            <p:cNvPr id="30" name="Freeform 30"/>
            <p:cNvSpPr/>
            <p:nvPr/>
          </p:nvSpPr>
          <p:spPr>
            <a:xfrm>
              <a:off x="0" y="0"/>
              <a:ext cx="2279650" cy="2481580"/>
            </a:xfrm>
            <a:custGeom>
              <a:avLst/>
              <a:gdLst/>
              <a:ahLst/>
              <a:cxnLst/>
              <a:rect l="l" t="t" r="r" b="b"/>
              <a:pathLst>
                <a:path w="2279650" h="2481580">
                  <a:moveTo>
                    <a:pt x="2279650" y="2481580"/>
                  </a:moveTo>
                  <a:lnTo>
                    <a:pt x="0" y="1179830"/>
                  </a:lnTo>
                  <a:lnTo>
                    <a:pt x="1697990" y="0"/>
                  </a:lnTo>
                  <a:lnTo>
                    <a:pt x="2279650" y="2481580"/>
                  </a:lnTo>
                  <a:close/>
                  <a:moveTo>
                    <a:pt x="878840" y="1140460"/>
                  </a:moveTo>
                  <a:lnTo>
                    <a:pt x="1574800" y="1537970"/>
                  </a:lnTo>
                  <a:lnTo>
                    <a:pt x="1397000" y="779780"/>
                  </a:lnTo>
                  <a:lnTo>
                    <a:pt x="878840" y="1140460"/>
                  </a:lnTo>
                  <a:close/>
                </a:path>
              </a:pathLst>
            </a:custGeom>
            <a:solidFill>
              <a:srgbClr val="051D40"/>
            </a:solidFill>
          </p:spPr>
        </p:sp>
      </p:grpSp>
    </p:spTree>
    <p:extLst>
      <p:ext uri="{BB962C8B-B14F-4D97-AF65-F5344CB8AC3E}">
        <p14:creationId xmlns:p14="http://schemas.microsoft.com/office/powerpoint/2010/main" val="4295393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TotalTime>
  <Words>706</Words>
  <Application>Microsoft Office PowerPoint</Application>
  <PresentationFormat>Personnalisé</PresentationFormat>
  <Paragraphs>86</Paragraphs>
  <Slides>11</Slides>
  <Notes>6</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11</vt:i4>
      </vt:variant>
    </vt:vector>
  </HeadingPairs>
  <TitlesOfParts>
    <vt:vector size="21" baseType="lpstr">
      <vt:lpstr>Josefin Sans Bold</vt:lpstr>
      <vt:lpstr>Hammersmith One</vt:lpstr>
      <vt:lpstr>Arial</vt:lpstr>
      <vt:lpstr>Calibri</vt:lpstr>
      <vt:lpstr>Source Sans Pro</vt:lpstr>
      <vt:lpstr>Josefin Sans</vt:lpstr>
      <vt:lpstr>Clear Sans Regular Bold</vt:lpstr>
      <vt:lpstr>Arialle</vt:lpstr>
      <vt:lpstr>Clear Sans Regular</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Yellow Modern Data Analysis Presentation</dc:title>
  <cp:lastModifiedBy>Ness BRDR</cp:lastModifiedBy>
  <cp:revision>3</cp:revision>
  <dcterms:created xsi:type="dcterms:W3CDTF">2006-08-16T00:00:00Z</dcterms:created>
  <dcterms:modified xsi:type="dcterms:W3CDTF">2022-07-26T17:04:13Z</dcterms:modified>
  <dc:identifier>DAFHVyvQ5Lw</dc:identifier>
</cp:coreProperties>
</file>

<file path=docProps/thumbnail.jpeg>
</file>